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0" r:id="rId1"/>
    <p:sldMasterId id="2147483768" r:id="rId2"/>
  </p:sldMasterIdLst>
  <p:notesMasterIdLst>
    <p:notesMasterId r:id="rId114"/>
  </p:notesMasterIdLst>
  <p:handoutMasterIdLst>
    <p:handoutMasterId r:id="rId115"/>
  </p:handoutMasterIdLst>
  <p:sldIdLst>
    <p:sldId id="278" r:id="rId3"/>
    <p:sldId id="374" r:id="rId4"/>
    <p:sldId id="256" r:id="rId5"/>
    <p:sldId id="343" r:id="rId6"/>
    <p:sldId id="344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383" r:id="rId15"/>
    <p:sldId id="267" r:id="rId16"/>
    <p:sldId id="268" r:id="rId17"/>
    <p:sldId id="269" r:id="rId18"/>
    <p:sldId id="378" r:id="rId19"/>
    <p:sldId id="274" r:id="rId20"/>
    <p:sldId id="272" r:id="rId21"/>
    <p:sldId id="273" r:id="rId22"/>
    <p:sldId id="281" r:id="rId23"/>
    <p:sldId id="282" r:id="rId24"/>
    <p:sldId id="379" r:id="rId25"/>
    <p:sldId id="384" r:id="rId26"/>
    <p:sldId id="289" r:id="rId27"/>
    <p:sldId id="375" r:id="rId28"/>
    <p:sldId id="385" r:id="rId29"/>
    <p:sldId id="376" r:id="rId30"/>
    <p:sldId id="377" r:id="rId31"/>
    <p:sldId id="345" r:id="rId32"/>
    <p:sldId id="287" r:id="rId33"/>
    <p:sldId id="285" r:id="rId34"/>
    <p:sldId id="286" r:id="rId35"/>
    <p:sldId id="288" r:id="rId36"/>
    <p:sldId id="284" r:id="rId37"/>
    <p:sldId id="291" r:id="rId38"/>
    <p:sldId id="387" r:id="rId39"/>
    <p:sldId id="348" r:id="rId40"/>
    <p:sldId id="292" r:id="rId41"/>
    <p:sldId id="307" r:id="rId42"/>
    <p:sldId id="293" r:id="rId43"/>
    <p:sldId id="346" r:id="rId44"/>
    <p:sldId id="337" r:id="rId45"/>
    <p:sldId id="294" r:id="rId46"/>
    <p:sldId id="347" r:id="rId47"/>
    <p:sldId id="349" r:id="rId48"/>
    <p:sldId id="350" r:id="rId49"/>
    <p:sldId id="351" r:id="rId50"/>
    <p:sldId id="352" r:id="rId51"/>
    <p:sldId id="353" r:id="rId52"/>
    <p:sldId id="354" r:id="rId53"/>
    <p:sldId id="295" r:id="rId54"/>
    <p:sldId id="339" r:id="rId55"/>
    <p:sldId id="340" r:id="rId56"/>
    <p:sldId id="296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297" r:id="rId65"/>
    <p:sldId id="362" r:id="rId66"/>
    <p:sldId id="363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9" r:id="rId77"/>
    <p:sldId id="313" r:id="rId78"/>
    <p:sldId id="310" r:id="rId79"/>
    <p:sldId id="364" r:id="rId80"/>
    <p:sldId id="312" r:id="rId81"/>
    <p:sldId id="314" r:id="rId82"/>
    <p:sldId id="315" r:id="rId83"/>
    <p:sldId id="366" r:id="rId84"/>
    <p:sldId id="367" r:id="rId85"/>
    <p:sldId id="368" r:id="rId86"/>
    <p:sldId id="318" r:id="rId87"/>
    <p:sldId id="369" r:id="rId88"/>
    <p:sldId id="370" r:id="rId89"/>
    <p:sldId id="317" r:id="rId90"/>
    <p:sldId id="371" r:id="rId91"/>
    <p:sldId id="320" r:id="rId92"/>
    <p:sldId id="380" r:id="rId93"/>
    <p:sldId id="381" r:id="rId94"/>
    <p:sldId id="382" r:id="rId95"/>
    <p:sldId id="322" r:id="rId96"/>
    <p:sldId id="324" r:id="rId97"/>
    <p:sldId id="325" r:id="rId98"/>
    <p:sldId id="373" r:id="rId99"/>
    <p:sldId id="372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279" r:id="rId111"/>
    <p:sldId id="336" r:id="rId112"/>
    <p:sldId id="338" r:id="rId113"/>
  </p:sldIdLst>
  <p:sldSz cx="12192000" cy="6858000"/>
  <p:notesSz cx="7124700" cy="94107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CDBC"/>
    <a:srgbClr val="4CCA8E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78" y="5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2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37BC3-40E6-47E7-BF95-1A90CFCAED23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574E7D-19B8-4E40-A7A0-C0FF4DB98E90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D0D485E6-7364-486D-A160-72F4D8B6C6B3}" type="parTrans" cxnId="{696C3BB3-EDE0-4482-97EA-0A890E00BA55}">
      <dgm:prSet/>
      <dgm:spPr/>
      <dgm:t>
        <a:bodyPr/>
        <a:lstStyle/>
        <a:p>
          <a:endParaRPr lang="en-US"/>
        </a:p>
      </dgm:t>
    </dgm:pt>
    <dgm:pt modelId="{5CDFEEB5-0694-458C-B453-61ADA4FC08CE}" type="sibTrans" cxnId="{696C3BB3-EDE0-4482-97EA-0A890E00BA55}">
      <dgm:prSet/>
      <dgm:spPr/>
      <dgm:t>
        <a:bodyPr/>
        <a:lstStyle/>
        <a:p>
          <a:endParaRPr lang="en-US"/>
        </a:p>
      </dgm:t>
    </dgm:pt>
    <dgm:pt modelId="{7240232C-3246-46F9-A20F-B6A14E9C3BDC}" type="asst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E5CFA417-5F36-4AC8-9DDC-6C1C944694FF}" type="parTrans" cxnId="{2A93F0D5-522F-4C70-A3B0-232B6F1F4220}">
      <dgm:prSet/>
      <dgm:spPr/>
      <dgm:t>
        <a:bodyPr/>
        <a:lstStyle/>
        <a:p>
          <a:endParaRPr lang="en-US"/>
        </a:p>
      </dgm:t>
    </dgm:pt>
    <dgm:pt modelId="{4F439340-BBBB-4172-A7C8-CAA25B88B5FF}" type="sibTrans" cxnId="{2A93F0D5-522F-4C70-A3B0-232B6F1F4220}">
      <dgm:prSet/>
      <dgm:spPr/>
      <dgm:t>
        <a:bodyPr/>
        <a:lstStyle/>
        <a:p>
          <a:endParaRPr lang="en-US"/>
        </a:p>
      </dgm:t>
    </dgm:pt>
    <dgm:pt modelId="{470580CD-EB42-46D1-BEBB-A4B0B9EB049C}">
      <dgm:prSet phldrT="[Text]"/>
      <dgm:spPr/>
      <dgm:t>
        <a:bodyPr/>
        <a:lstStyle/>
        <a:p>
          <a:r>
            <a:rPr lang="en-US" dirty="0" smtClean="0"/>
            <a:t>Purpose</a:t>
          </a:r>
          <a:endParaRPr lang="en-US" dirty="0"/>
        </a:p>
      </dgm:t>
    </dgm:pt>
    <dgm:pt modelId="{B6168EEE-0D50-431F-A26E-4A03062980AF}" type="parTrans" cxnId="{83D85559-3F39-41C4-84B1-7CEF5DB19C7F}">
      <dgm:prSet/>
      <dgm:spPr/>
      <dgm:t>
        <a:bodyPr/>
        <a:lstStyle/>
        <a:p>
          <a:endParaRPr lang="en-US"/>
        </a:p>
      </dgm:t>
    </dgm:pt>
    <dgm:pt modelId="{C3D69524-112A-41DA-A13C-E32AE14A8D18}" type="sibTrans" cxnId="{83D85559-3F39-41C4-84B1-7CEF5DB19C7F}">
      <dgm:prSet/>
      <dgm:spPr/>
      <dgm:t>
        <a:bodyPr/>
        <a:lstStyle/>
        <a:p>
          <a:endParaRPr lang="en-US"/>
        </a:p>
      </dgm:t>
    </dgm:pt>
    <dgm:pt modelId="{8C4AC4B3-C2D4-4546-ACCA-29CA0D3ED009}">
      <dgm:prSet phldrT="[Text]"/>
      <dgm:spPr/>
      <dgm:t>
        <a:bodyPr/>
        <a:lstStyle/>
        <a:p>
          <a:r>
            <a:rPr lang="en-US" dirty="0" smtClean="0"/>
            <a:t>Size</a:t>
          </a:r>
          <a:endParaRPr lang="en-US" dirty="0"/>
        </a:p>
      </dgm:t>
    </dgm:pt>
    <dgm:pt modelId="{A02AB67C-26DB-470E-A551-EF2C64DCC8E1}" type="parTrans" cxnId="{5C44E3FD-5C11-458C-ACD4-DE5B917F25C3}">
      <dgm:prSet/>
      <dgm:spPr/>
      <dgm:t>
        <a:bodyPr/>
        <a:lstStyle/>
        <a:p>
          <a:endParaRPr lang="en-US"/>
        </a:p>
      </dgm:t>
    </dgm:pt>
    <dgm:pt modelId="{BA7A05F3-7A3F-4520-BB99-75C104D62107}" type="sibTrans" cxnId="{5C44E3FD-5C11-458C-ACD4-DE5B917F25C3}">
      <dgm:prSet/>
      <dgm:spPr/>
      <dgm:t>
        <a:bodyPr/>
        <a:lstStyle/>
        <a:p>
          <a:endParaRPr lang="en-US"/>
        </a:p>
      </dgm:t>
    </dgm:pt>
    <dgm:pt modelId="{2A1A7B6A-AC0A-48A2-AAEC-F191ED9A9DB7}" type="pres">
      <dgm:prSet presAssocID="{78337BC3-40E6-47E7-BF95-1A90CFCAED2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3AA5C4-5623-45FE-8E29-19703CB5A270}" type="pres">
      <dgm:prSet presAssocID="{22574E7D-19B8-4E40-A7A0-C0FF4DB98E90}" presName="centerShape" presStyleLbl="node0" presStyleIdx="0" presStyleCnt="1"/>
      <dgm:spPr/>
      <dgm:t>
        <a:bodyPr/>
        <a:lstStyle/>
        <a:p>
          <a:endParaRPr lang="en-US"/>
        </a:p>
      </dgm:t>
    </dgm:pt>
    <dgm:pt modelId="{957A1F51-D3BC-4D0F-9907-8C82187B5E68}" type="pres">
      <dgm:prSet presAssocID="{E5CFA417-5F36-4AC8-9DDC-6C1C944694FF}" presName="Name9" presStyleLbl="parChTrans1D2" presStyleIdx="0" presStyleCnt="3"/>
      <dgm:spPr/>
      <dgm:t>
        <a:bodyPr/>
        <a:lstStyle/>
        <a:p>
          <a:endParaRPr lang="en-US"/>
        </a:p>
      </dgm:t>
    </dgm:pt>
    <dgm:pt modelId="{B3C98722-6EEB-4A6B-842D-41D2EE99E3A5}" type="pres">
      <dgm:prSet presAssocID="{E5CFA417-5F36-4AC8-9DDC-6C1C944694FF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C8864A5-FD35-4B16-B85D-E86E9D2B2784}" type="pres">
      <dgm:prSet presAssocID="{7240232C-3246-46F9-A20F-B6A14E9C3BDC}" presName="node" presStyleLbl="node1" presStyleIdx="0" presStyleCnt="3" custScaleX="78099" custScaleY="78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6B99A-B672-4326-980E-1BEE99182316}" type="pres">
      <dgm:prSet presAssocID="{B6168EEE-0D50-431F-A26E-4A03062980AF}" presName="Name9" presStyleLbl="parChTrans1D2" presStyleIdx="1" presStyleCnt="3"/>
      <dgm:spPr/>
      <dgm:t>
        <a:bodyPr/>
        <a:lstStyle/>
        <a:p>
          <a:endParaRPr lang="en-US"/>
        </a:p>
      </dgm:t>
    </dgm:pt>
    <dgm:pt modelId="{3D1C2A9E-3872-45B8-80BD-86FAADE8DF49}" type="pres">
      <dgm:prSet presAssocID="{B6168EEE-0D50-431F-A26E-4A03062980A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10CCFE01-D709-441E-B5C5-33C37CA57A6B}" type="pres">
      <dgm:prSet presAssocID="{470580CD-EB42-46D1-BEBB-A4B0B9EB049C}" presName="node" presStyleLbl="node1" presStyleIdx="1" presStyleCnt="3" custScaleX="78099" custScaleY="78099" custRadScaleRad="105590" custRadScaleInc="-86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CC2E6-4CCF-4BF5-A790-5D77D779B1C0}" type="pres">
      <dgm:prSet presAssocID="{A02AB67C-26DB-470E-A551-EF2C64DCC8E1}" presName="Name9" presStyleLbl="parChTrans1D2" presStyleIdx="2" presStyleCnt="3"/>
      <dgm:spPr/>
      <dgm:t>
        <a:bodyPr/>
        <a:lstStyle/>
        <a:p>
          <a:endParaRPr lang="en-US"/>
        </a:p>
      </dgm:t>
    </dgm:pt>
    <dgm:pt modelId="{06245057-46D4-45DC-86A8-CD3CF3E7821C}" type="pres">
      <dgm:prSet presAssocID="{A02AB67C-26DB-470E-A551-EF2C64DCC8E1}" presName="connTx" presStyleLbl="parChTrans1D2" presStyleIdx="2" presStyleCnt="3"/>
      <dgm:spPr/>
      <dgm:t>
        <a:bodyPr/>
        <a:lstStyle/>
        <a:p>
          <a:endParaRPr lang="en-US"/>
        </a:p>
      </dgm:t>
    </dgm:pt>
    <dgm:pt modelId="{0438BA55-985C-476E-95EC-D2AFF3325A17}" type="pres">
      <dgm:prSet presAssocID="{8C4AC4B3-C2D4-4546-ACCA-29CA0D3ED009}" presName="node" presStyleLbl="node1" presStyleIdx="2" presStyleCnt="3" custScaleX="78099" custScaleY="78099" custRadScaleRad="103661" custRadScaleInc="769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90246-FF91-4D6B-82D6-1A7B808B1D37}" type="presOf" srcId="{A02AB67C-26DB-470E-A551-EF2C64DCC8E1}" destId="{06245057-46D4-45DC-86A8-CD3CF3E7821C}" srcOrd="1" destOrd="0" presId="urn:microsoft.com/office/officeart/2005/8/layout/radial1"/>
    <dgm:cxn modelId="{696C3BB3-EDE0-4482-97EA-0A890E00BA55}" srcId="{78337BC3-40E6-47E7-BF95-1A90CFCAED23}" destId="{22574E7D-19B8-4E40-A7A0-C0FF4DB98E90}" srcOrd="0" destOrd="0" parTransId="{D0D485E6-7364-486D-A160-72F4D8B6C6B3}" sibTransId="{5CDFEEB5-0694-458C-B453-61ADA4FC08CE}"/>
    <dgm:cxn modelId="{9F5B3BDC-6EF5-4AEA-B894-87333CC8757F}" type="presOf" srcId="{A02AB67C-26DB-470E-A551-EF2C64DCC8E1}" destId="{228CC2E6-4CCF-4BF5-A790-5D77D779B1C0}" srcOrd="0" destOrd="0" presId="urn:microsoft.com/office/officeart/2005/8/layout/radial1"/>
    <dgm:cxn modelId="{2A93F0D5-522F-4C70-A3B0-232B6F1F4220}" srcId="{22574E7D-19B8-4E40-A7A0-C0FF4DB98E90}" destId="{7240232C-3246-46F9-A20F-B6A14E9C3BDC}" srcOrd="0" destOrd="0" parTransId="{E5CFA417-5F36-4AC8-9DDC-6C1C944694FF}" sibTransId="{4F439340-BBBB-4172-A7C8-CAA25B88B5FF}"/>
    <dgm:cxn modelId="{69D7FBF4-6716-481B-86B4-DB8025E58AC1}" type="presOf" srcId="{B6168EEE-0D50-431F-A26E-4A03062980AF}" destId="{6186B99A-B672-4326-980E-1BEE99182316}" srcOrd="0" destOrd="0" presId="urn:microsoft.com/office/officeart/2005/8/layout/radial1"/>
    <dgm:cxn modelId="{83D85559-3F39-41C4-84B1-7CEF5DB19C7F}" srcId="{22574E7D-19B8-4E40-A7A0-C0FF4DB98E90}" destId="{470580CD-EB42-46D1-BEBB-A4B0B9EB049C}" srcOrd="1" destOrd="0" parTransId="{B6168EEE-0D50-431F-A26E-4A03062980AF}" sibTransId="{C3D69524-112A-41DA-A13C-E32AE14A8D18}"/>
    <dgm:cxn modelId="{75BA32A1-F204-42F8-BC28-F2A10D368527}" type="presOf" srcId="{B6168EEE-0D50-431F-A26E-4A03062980AF}" destId="{3D1C2A9E-3872-45B8-80BD-86FAADE8DF49}" srcOrd="1" destOrd="0" presId="urn:microsoft.com/office/officeart/2005/8/layout/radial1"/>
    <dgm:cxn modelId="{F65B8E76-AD1C-405A-B104-6F702724F9BF}" type="presOf" srcId="{E5CFA417-5F36-4AC8-9DDC-6C1C944694FF}" destId="{957A1F51-D3BC-4D0F-9907-8C82187B5E68}" srcOrd="0" destOrd="0" presId="urn:microsoft.com/office/officeart/2005/8/layout/radial1"/>
    <dgm:cxn modelId="{26CF359C-1056-4ACB-AF7C-D2055C8277A0}" type="presOf" srcId="{78337BC3-40E6-47E7-BF95-1A90CFCAED23}" destId="{2A1A7B6A-AC0A-48A2-AAEC-F191ED9A9DB7}" srcOrd="0" destOrd="0" presId="urn:microsoft.com/office/officeart/2005/8/layout/radial1"/>
    <dgm:cxn modelId="{AE71C9B3-79A6-40BA-8DFA-570530174EFC}" type="presOf" srcId="{7240232C-3246-46F9-A20F-B6A14E9C3BDC}" destId="{6C8864A5-FD35-4B16-B85D-E86E9D2B2784}" srcOrd="0" destOrd="0" presId="urn:microsoft.com/office/officeart/2005/8/layout/radial1"/>
    <dgm:cxn modelId="{5C44E3FD-5C11-458C-ACD4-DE5B917F25C3}" srcId="{22574E7D-19B8-4E40-A7A0-C0FF4DB98E90}" destId="{8C4AC4B3-C2D4-4546-ACCA-29CA0D3ED009}" srcOrd="2" destOrd="0" parTransId="{A02AB67C-26DB-470E-A551-EF2C64DCC8E1}" sibTransId="{BA7A05F3-7A3F-4520-BB99-75C104D62107}"/>
    <dgm:cxn modelId="{265B6796-E7C4-4978-A2BA-ED45C9F52297}" type="presOf" srcId="{22574E7D-19B8-4E40-A7A0-C0FF4DB98E90}" destId="{7F3AA5C4-5623-45FE-8E29-19703CB5A270}" srcOrd="0" destOrd="0" presId="urn:microsoft.com/office/officeart/2005/8/layout/radial1"/>
    <dgm:cxn modelId="{A0D159AB-1F2B-4739-9DCB-447E7298B2E6}" type="presOf" srcId="{E5CFA417-5F36-4AC8-9DDC-6C1C944694FF}" destId="{B3C98722-6EEB-4A6B-842D-41D2EE99E3A5}" srcOrd="1" destOrd="0" presId="urn:microsoft.com/office/officeart/2005/8/layout/radial1"/>
    <dgm:cxn modelId="{03CF2FCA-46EC-4636-B5E9-2416A25604EC}" type="presOf" srcId="{470580CD-EB42-46D1-BEBB-A4B0B9EB049C}" destId="{10CCFE01-D709-441E-B5C5-33C37CA57A6B}" srcOrd="0" destOrd="0" presId="urn:microsoft.com/office/officeart/2005/8/layout/radial1"/>
    <dgm:cxn modelId="{4F12AD4D-A817-42C0-AD5B-E5C6E0F6AB37}" type="presOf" srcId="{8C4AC4B3-C2D4-4546-ACCA-29CA0D3ED009}" destId="{0438BA55-985C-476E-95EC-D2AFF3325A17}" srcOrd="0" destOrd="0" presId="urn:microsoft.com/office/officeart/2005/8/layout/radial1"/>
    <dgm:cxn modelId="{A1452A25-AA5B-4F5C-B8C0-83997CAABE92}" type="presParOf" srcId="{2A1A7B6A-AC0A-48A2-AAEC-F191ED9A9DB7}" destId="{7F3AA5C4-5623-45FE-8E29-19703CB5A270}" srcOrd="0" destOrd="0" presId="urn:microsoft.com/office/officeart/2005/8/layout/radial1"/>
    <dgm:cxn modelId="{2DAC318F-A6D3-4A23-9C8A-2184D07CADA6}" type="presParOf" srcId="{2A1A7B6A-AC0A-48A2-AAEC-F191ED9A9DB7}" destId="{957A1F51-D3BC-4D0F-9907-8C82187B5E68}" srcOrd="1" destOrd="0" presId="urn:microsoft.com/office/officeart/2005/8/layout/radial1"/>
    <dgm:cxn modelId="{43CD2465-02B6-4491-9FB0-D44CFBB877AF}" type="presParOf" srcId="{957A1F51-D3BC-4D0F-9907-8C82187B5E68}" destId="{B3C98722-6EEB-4A6B-842D-41D2EE99E3A5}" srcOrd="0" destOrd="0" presId="urn:microsoft.com/office/officeart/2005/8/layout/radial1"/>
    <dgm:cxn modelId="{80CDA5EB-0CDF-40D5-A8D0-04DB7CA5AB4F}" type="presParOf" srcId="{2A1A7B6A-AC0A-48A2-AAEC-F191ED9A9DB7}" destId="{6C8864A5-FD35-4B16-B85D-E86E9D2B2784}" srcOrd="2" destOrd="0" presId="urn:microsoft.com/office/officeart/2005/8/layout/radial1"/>
    <dgm:cxn modelId="{D964A9C3-FBDC-4EC2-9782-D723B618A54E}" type="presParOf" srcId="{2A1A7B6A-AC0A-48A2-AAEC-F191ED9A9DB7}" destId="{6186B99A-B672-4326-980E-1BEE99182316}" srcOrd="3" destOrd="0" presId="urn:microsoft.com/office/officeart/2005/8/layout/radial1"/>
    <dgm:cxn modelId="{22ECE321-C4E8-4336-9E99-14B6F5F3C0BF}" type="presParOf" srcId="{6186B99A-B672-4326-980E-1BEE99182316}" destId="{3D1C2A9E-3872-45B8-80BD-86FAADE8DF49}" srcOrd="0" destOrd="0" presId="urn:microsoft.com/office/officeart/2005/8/layout/radial1"/>
    <dgm:cxn modelId="{9A400E38-9E58-4BB7-B04B-65F333CC7A44}" type="presParOf" srcId="{2A1A7B6A-AC0A-48A2-AAEC-F191ED9A9DB7}" destId="{10CCFE01-D709-441E-B5C5-33C37CA57A6B}" srcOrd="4" destOrd="0" presId="urn:microsoft.com/office/officeart/2005/8/layout/radial1"/>
    <dgm:cxn modelId="{CAE5E70B-9705-4ED3-9511-401862989F73}" type="presParOf" srcId="{2A1A7B6A-AC0A-48A2-AAEC-F191ED9A9DB7}" destId="{228CC2E6-4CCF-4BF5-A790-5D77D779B1C0}" srcOrd="5" destOrd="0" presId="urn:microsoft.com/office/officeart/2005/8/layout/radial1"/>
    <dgm:cxn modelId="{59DC5137-20EE-4B0B-B49F-2DA7D93DF33B}" type="presParOf" srcId="{228CC2E6-4CCF-4BF5-A790-5D77D779B1C0}" destId="{06245057-46D4-45DC-86A8-CD3CF3E7821C}" srcOrd="0" destOrd="0" presId="urn:microsoft.com/office/officeart/2005/8/layout/radial1"/>
    <dgm:cxn modelId="{6503EF4E-5BDC-46AB-A989-C6ECA8E6C906}" type="presParOf" srcId="{2A1A7B6A-AC0A-48A2-AAEC-F191ED9A9DB7}" destId="{0438BA55-985C-476E-95EC-D2AFF3325A17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D1C5E-49B2-44F0-9DFE-589BB37BEF0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94EA4D-98A2-43FB-9B33-9F0AA53D7031}">
      <dgm:prSet phldrT="[Text]"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A1D8D813-282A-43A4-BAEE-CAB3ED4D6314}" type="parTrans" cxnId="{23305E5A-1F5A-44BE-85CE-A45C4468A5D0}">
      <dgm:prSet/>
      <dgm:spPr/>
      <dgm:t>
        <a:bodyPr/>
        <a:lstStyle/>
        <a:p>
          <a:endParaRPr lang="en-US"/>
        </a:p>
      </dgm:t>
    </dgm:pt>
    <dgm:pt modelId="{27114535-DEBB-4950-8A38-6D6814ECBD13}" type="sibTrans" cxnId="{23305E5A-1F5A-44BE-85CE-A45C4468A5D0}">
      <dgm:prSet/>
      <dgm:spPr/>
      <dgm:t>
        <a:bodyPr/>
        <a:lstStyle/>
        <a:p>
          <a:endParaRPr lang="en-US"/>
        </a:p>
      </dgm:t>
    </dgm:pt>
    <dgm:pt modelId="{2B1DEF31-C901-452D-82EB-D4F964C14488}" type="asst">
      <dgm:prSet phldrT="[Text]"/>
      <dgm:spPr/>
      <dgm:t>
        <a:bodyPr/>
        <a:lstStyle/>
        <a:p>
          <a:r>
            <a:rPr lang="en-US" dirty="0" smtClean="0"/>
            <a:t>Workbooks</a:t>
          </a:r>
          <a:endParaRPr lang="en-US" dirty="0"/>
        </a:p>
      </dgm:t>
    </dgm:pt>
    <dgm:pt modelId="{DB073809-A56C-4C98-B370-68BC58752BA0}" type="parTrans" cxnId="{C08F7725-DC45-44E2-A4D8-6126705BD21E}">
      <dgm:prSet/>
      <dgm:spPr/>
      <dgm:t>
        <a:bodyPr/>
        <a:lstStyle/>
        <a:p>
          <a:endParaRPr lang="en-US"/>
        </a:p>
      </dgm:t>
    </dgm:pt>
    <dgm:pt modelId="{D35042C4-618B-438B-8DFB-5CE7F979DC1E}" type="sibTrans" cxnId="{C08F7725-DC45-44E2-A4D8-6126705BD21E}">
      <dgm:prSet/>
      <dgm:spPr/>
      <dgm:t>
        <a:bodyPr/>
        <a:lstStyle/>
        <a:p>
          <a:endParaRPr lang="en-US"/>
        </a:p>
      </dgm:t>
    </dgm:pt>
    <dgm:pt modelId="{DF030BF1-D24A-47EC-9AE7-E836777EBDB6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Worksheets</a:t>
          </a:r>
          <a:endParaRPr lang="en-US" dirty="0"/>
        </a:p>
      </dgm:t>
    </dgm:pt>
    <dgm:pt modelId="{1A4A9331-BB1E-4604-8E98-E32B69D3E025}" type="parTrans" cxnId="{6CB9891F-EFA2-4883-BB61-1FAC5929F204}">
      <dgm:prSet/>
      <dgm:spPr/>
      <dgm:t>
        <a:bodyPr/>
        <a:lstStyle/>
        <a:p>
          <a:endParaRPr lang="en-US"/>
        </a:p>
      </dgm:t>
    </dgm:pt>
    <dgm:pt modelId="{0AFD640E-48F2-48DE-A268-4859B42E86CF}" type="sibTrans" cxnId="{6CB9891F-EFA2-4883-BB61-1FAC5929F204}">
      <dgm:prSet/>
      <dgm:spPr/>
      <dgm:t>
        <a:bodyPr/>
        <a:lstStyle/>
        <a:p>
          <a:endParaRPr lang="en-US"/>
        </a:p>
      </dgm:t>
    </dgm:pt>
    <dgm:pt modelId="{C45C8CEB-E41C-4240-8ACA-310999B1C2FB}">
      <dgm:prSet phldrT="[Text]"/>
      <dgm:spPr/>
      <dgm:t>
        <a:bodyPr/>
        <a:lstStyle/>
        <a:p>
          <a:r>
            <a:rPr lang="en-US" dirty="0" smtClean="0"/>
            <a:t>Ranges</a:t>
          </a:r>
          <a:endParaRPr lang="en-US" dirty="0"/>
        </a:p>
      </dgm:t>
    </dgm:pt>
    <dgm:pt modelId="{C12F8F73-B693-4F22-B1F5-3086D6EB3A46}" type="parTrans" cxnId="{90318ECC-A9E1-433B-BB10-F7D9D1A4379F}">
      <dgm:prSet/>
      <dgm:spPr/>
      <dgm:t>
        <a:bodyPr/>
        <a:lstStyle/>
        <a:p>
          <a:endParaRPr lang="en-US"/>
        </a:p>
      </dgm:t>
    </dgm:pt>
    <dgm:pt modelId="{6EBBE5AE-073E-4687-BF47-48F7B310DEA4}" type="sibTrans" cxnId="{90318ECC-A9E1-433B-BB10-F7D9D1A4379F}">
      <dgm:prSet/>
      <dgm:spPr/>
      <dgm:t>
        <a:bodyPr/>
        <a:lstStyle/>
        <a:p>
          <a:endParaRPr lang="en-US"/>
        </a:p>
      </dgm:t>
    </dgm:pt>
    <dgm:pt modelId="{6F784132-DF3B-48FB-9995-48F4C7BFB3B0}">
      <dgm:prSet phldrT="[Text]"/>
      <dgm:spPr/>
      <dgm:t>
        <a:bodyPr/>
        <a:lstStyle/>
        <a:p>
          <a:r>
            <a:rPr lang="en-US" dirty="0" smtClean="0"/>
            <a:t>Columns</a:t>
          </a:r>
          <a:endParaRPr lang="en-US" dirty="0"/>
        </a:p>
      </dgm:t>
    </dgm:pt>
    <dgm:pt modelId="{3A30E288-B118-4083-83AD-426C8F1C0021}" type="parTrans" cxnId="{5A8F8CD4-C94B-4DF6-8803-9561F23AE78C}">
      <dgm:prSet/>
      <dgm:spPr/>
      <dgm:t>
        <a:bodyPr/>
        <a:lstStyle/>
        <a:p>
          <a:endParaRPr lang="en-US"/>
        </a:p>
      </dgm:t>
    </dgm:pt>
    <dgm:pt modelId="{CB83B420-3B47-4C27-B4A0-D52A5AD257C2}" type="sibTrans" cxnId="{5A8F8CD4-C94B-4DF6-8803-9561F23AE78C}">
      <dgm:prSet/>
      <dgm:spPr/>
      <dgm:t>
        <a:bodyPr/>
        <a:lstStyle/>
        <a:p>
          <a:endParaRPr lang="en-US"/>
        </a:p>
      </dgm:t>
    </dgm:pt>
    <dgm:pt modelId="{28EB9A40-9CEC-4CC4-839F-497C0D628459}">
      <dgm:prSet phldrT="[Text]"/>
      <dgm:spPr/>
      <dgm:t>
        <a:bodyPr/>
        <a:lstStyle/>
        <a:p>
          <a:r>
            <a:rPr lang="en-US" dirty="0" smtClean="0"/>
            <a:t>Rows</a:t>
          </a:r>
          <a:endParaRPr lang="en-US" dirty="0"/>
        </a:p>
      </dgm:t>
    </dgm:pt>
    <dgm:pt modelId="{EFBC686E-05B4-4A76-A424-0057C7589475}" type="parTrans" cxnId="{61A9E6B6-45E9-4587-8BAA-51B8FA2A5CE9}">
      <dgm:prSet/>
      <dgm:spPr/>
      <dgm:t>
        <a:bodyPr/>
        <a:lstStyle/>
        <a:p>
          <a:endParaRPr lang="en-US"/>
        </a:p>
      </dgm:t>
    </dgm:pt>
    <dgm:pt modelId="{E93131C2-D781-446E-B826-5E8BB92495FE}" type="sibTrans" cxnId="{61A9E6B6-45E9-4587-8BAA-51B8FA2A5CE9}">
      <dgm:prSet/>
      <dgm:spPr/>
      <dgm:t>
        <a:bodyPr/>
        <a:lstStyle/>
        <a:p>
          <a:endParaRPr lang="en-US"/>
        </a:p>
      </dgm:t>
    </dgm:pt>
    <dgm:pt modelId="{7C62E199-F8F7-475C-AF42-23EC8D50CC87}" type="pres">
      <dgm:prSet presAssocID="{413D1C5E-49B2-44F0-9DFE-589BB37BEF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269B6F0-3D0E-408A-BCD7-6775224F172F}" type="pres">
      <dgm:prSet presAssocID="{E394EA4D-98A2-43FB-9B33-9F0AA53D7031}" presName="hierRoot1" presStyleCnt="0">
        <dgm:presLayoutVars>
          <dgm:hierBranch val="init"/>
        </dgm:presLayoutVars>
      </dgm:prSet>
      <dgm:spPr/>
    </dgm:pt>
    <dgm:pt modelId="{D824B6F4-5C94-4EFF-B34E-DF3A068DC557}" type="pres">
      <dgm:prSet presAssocID="{E394EA4D-98A2-43FB-9B33-9F0AA53D7031}" presName="rootComposite1" presStyleCnt="0"/>
      <dgm:spPr/>
    </dgm:pt>
    <dgm:pt modelId="{516400C8-3997-42D3-853D-4DFA411B810E}" type="pres">
      <dgm:prSet presAssocID="{E394EA4D-98A2-43FB-9B33-9F0AA53D7031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5448242-0737-4630-AA7A-C72D5D0069B4}" type="pres">
      <dgm:prSet presAssocID="{E394EA4D-98A2-43FB-9B33-9F0AA53D7031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7F33C13-A37D-46E4-BB61-2BC3F815E28B}" type="pres">
      <dgm:prSet presAssocID="{E394EA4D-98A2-43FB-9B33-9F0AA53D7031}" presName="rootConnector1" presStyleLbl="node1" presStyleIdx="0" presStyleCnt="4"/>
      <dgm:spPr/>
      <dgm:t>
        <a:bodyPr/>
        <a:lstStyle/>
        <a:p>
          <a:endParaRPr lang="en-US"/>
        </a:p>
      </dgm:t>
    </dgm:pt>
    <dgm:pt modelId="{8EC93B04-768D-470A-94E6-E5826428C72B}" type="pres">
      <dgm:prSet presAssocID="{E394EA4D-98A2-43FB-9B33-9F0AA53D7031}" presName="hierChild2" presStyleCnt="0"/>
      <dgm:spPr/>
    </dgm:pt>
    <dgm:pt modelId="{599B2C5C-1312-4AB8-A51B-1BD7FFDC62FC}" type="pres">
      <dgm:prSet presAssocID="{E394EA4D-98A2-43FB-9B33-9F0AA53D7031}" presName="hierChild3" presStyleCnt="0"/>
      <dgm:spPr/>
    </dgm:pt>
    <dgm:pt modelId="{35830140-3F4D-4366-98E8-F1F6C3DD0659}" type="pres">
      <dgm:prSet presAssocID="{DB073809-A56C-4C98-B370-68BC58752BA0}" presName="Name96" presStyleLbl="parChTrans1D2" presStyleIdx="0" presStyleCnt="1"/>
      <dgm:spPr/>
      <dgm:t>
        <a:bodyPr/>
        <a:lstStyle/>
        <a:p>
          <a:endParaRPr lang="en-US"/>
        </a:p>
      </dgm:t>
    </dgm:pt>
    <dgm:pt modelId="{BA4CD57F-BB06-4E64-8917-B33958A1B1F2}" type="pres">
      <dgm:prSet presAssocID="{2B1DEF31-C901-452D-82EB-D4F964C14488}" presName="hierRoot3" presStyleCnt="0">
        <dgm:presLayoutVars>
          <dgm:hierBranch val="init"/>
        </dgm:presLayoutVars>
      </dgm:prSet>
      <dgm:spPr/>
    </dgm:pt>
    <dgm:pt modelId="{40CC61FD-89BB-469C-BC76-9C8398E9AD73}" type="pres">
      <dgm:prSet presAssocID="{2B1DEF31-C901-452D-82EB-D4F964C14488}" presName="rootComposite3" presStyleCnt="0"/>
      <dgm:spPr/>
    </dgm:pt>
    <dgm:pt modelId="{0C13F153-7EEB-4CE6-A491-62004EE8D097}" type="pres">
      <dgm:prSet presAssocID="{2B1DEF31-C901-452D-82EB-D4F964C14488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D92E17-8AA7-48A3-9464-94BC720500AF}" type="pres">
      <dgm:prSet presAssocID="{2B1DEF31-C901-452D-82EB-D4F964C14488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21F7002-5968-4755-A6B7-3FA20E4431D2}" type="pres">
      <dgm:prSet presAssocID="{2B1DEF31-C901-452D-82EB-D4F964C14488}" presName="rootConnector3" presStyleLbl="asst1" presStyleIdx="0" presStyleCnt="1"/>
      <dgm:spPr/>
      <dgm:t>
        <a:bodyPr/>
        <a:lstStyle/>
        <a:p>
          <a:endParaRPr lang="en-US"/>
        </a:p>
      </dgm:t>
    </dgm:pt>
    <dgm:pt modelId="{079789EE-77B8-41C9-8408-8CF8A120697C}" type="pres">
      <dgm:prSet presAssocID="{2B1DEF31-C901-452D-82EB-D4F964C14488}" presName="hierChild6" presStyleCnt="0"/>
      <dgm:spPr/>
    </dgm:pt>
    <dgm:pt modelId="{E8E16042-33EE-46F7-934E-0865986E7264}" type="pres">
      <dgm:prSet presAssocID="{1A4A9331-BB1E-4604-8E98-E32B69D3E025}" presName="Name37" presStyleLbl="parChTrans1D3" presStyleIdx="0" presStyleCnt="1"/>
      <dgm:spPr/>
      <dgm:t>
        <a:bodyPr/>
        <a:lstStyle/>
        <a:p>
          <a:endParaRPr lang="en-US"/>
        </a:p>
      </dgm:t>
    </dgm:pt>
    <dgm:pt modelId="{15A4233D-C701-45ED-B989-4F2EF5F3DD5E}" type="pres">
      <dgm:prSet presAssocID="{DF030BF1-D24A-47EC-9AE7-E836777EBDB6}" presName="hierRoot2" presStyleCnt="0">
        <dgm:presLayoutVars>
          <dgm:hierBranch val="init"/>
        </dgm:presLayoutVars>
      </dgm:prSet>
      <dgm:spPr/>
    </dgm:pt>
    <dgm:pt modelId="{84696394-8C27-4CA6-B4DE-52B8229D8F5B}" type="pres">
      <dgm:prSet presAssocID="{DF030BF1-D24A-47EC-9AE7-E836777EBDB6}" presName="rootComposite" presStyleCnt="0"/>
      <dgm:spPr/>
    </dgm:pt>
    <dgm:pt modelId="{72C30003-8BCD-4DF6-B327-560434FAE12C}" type="pres">
      <dgm:prSet presAssocID="{DF030BF1-D24A-47EC-9AE7-E836777EBDB6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1AF1E38-394D-49C2-82B7-587787939B82}" type="pres">
      <dgm:prSet presAssocID="{DF030BF1-D24A-47EC-9AE7-E836777EBDB6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2A9CEE-FD5C-45D7-BFB2-BAB591DCFB33}" type="pres">
      <dgm:prSet presAssocID="{DF030BF1-D24A-47EC-9AE7-E836777EBDB6}" presName="rootConnector" presStyleLbl="node3" presStyleIdx="0" presStyleCnt="0"/>
      <dgm:spPr/>
      <dgm:t>
        <a:bodyPr/>
        <a:lstStyle/>
        <a:p>
          <a:endParaRPr lang="en-US"/>
        </a:p>
      </dgm:t>
    </dgm:pt>
    <dgm:pt modelId="{1CA1C58D-E3E2-4A26-BEDF-57BEB7D1CB8E}" type="pres">
      <dgm:prSet presAssocID="{DF030BF1-D24A-47EC-9AE7-E836777EBDB6}" presName="hierChild4" presStyleCnt="0"/>
      <dgm:spPr/>
    </dgm:pt>
    <dgm:pt modelId="{DF5A5D52-FF61-4636-95D3-AA0F587D5350}" type="pres">
      <dgm:prSet presAssocID="{C12F8F73-B693-4F22-B1F5-3086D6EB3A46}" presName="Name37" presStyleLbl="parChTrans1D4" presStyleIdx="0" presStyleCnt="3"/>
      <dgm:spPr/>
      <dgm:t>
        <a:bodyPr/>
        <a:lstStyle/>
        <a:p>
          <a:endParaRPr lang="en-US"/>
        </a:p>
      </dgm:t>
    </dgm:pt>
    <dgm:pt modelId="{D7594D01-9E26-4124-83A3-8B74F78BB918}" type="pres">
      <dgm:prSet presAssocID="{C45C8CEB-E41C-4240-8ACA-310999B1C2FB}" presName="hierRoot2" presStyleCnt="0">
        <dgm:presLayoutVars>
          <dgm:hierBranch val="init"/>
        </dgm:presLayoutVars>
      </dgm:prSet>
      <dgm:spPr/>
    </dgm:pt>
    <dgm:pt modelId="{FA37A86A-4FCB-4B7F-A88D-F34A60E0AA55}" type="pres">
      <dgm:prSet presAssocID="{C45C8CEB-E41C-4240-8ACA-310999B1C2FB}" presName="rootComposite" presStyleCnt="0"/>
      <dgm:spPr/>
    </dgm:pt>
    <dgm:pt modelId="{7851974A-DDC7-43B8-BF03-E26C8937AE3F}" type="pres">
      <dgm:prSet presAssocID="{C45C8CEB-E41C-4240-8ACA-310999B1C2FB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CDEEE3E-0ED4-4539-BA0E-AB0C320F15B4}" type="pres">
      <dgm:prSet presAssocID="{C45C8CEB-E41C-4240-8ACA-310999B1C2FB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FC42168-A0B3-4EF8-B308-12EEF3C90381}" type="pres">
      <dgm:prSet presAssocID="{C45C8CEB-E41C-4240-8ACA-310999B1C2FB}" presName="rootConnector" presStyleLbl="node4" presStyleIdx="0" presStyleCnt="0"/>
      <dgm:spPr/>
      <dgm:t>
        <a:bodyPr/>
        <a:lstStyle/>
        <a:p>
          <a:endParaRPr lang="en-US"/>
        </a:p>
      </dgm:t>
    </dgm:pt>
    <dgm:pt modelId="{B32D0820-4EB8-436C-ACD7-8ED7C5327AD0}" type="pres">
      <dgm:prSet presAssocID="{C45C8CEB-E41C-4240-8ACA-310999B1C2FB}" presName="hierChild4" presStyleCnt="0"/>
      <dgm:spPr/>
    </dgm:pt>
    <dgm:pt modelId="{FF4E33BE-F527-441A-8B8D-E7745330079A}" type="pres">
      <dgm:prSet presAssocID="{C45C8CEB-E41C-4240-8ACA-310999B1C2FB}" presName="hierChild5" presStyleCnt="0"/>
      <dgm:spPr/>
    </dgm:pt>
    <dgm:pt modelId="{D84AFFD3-D475-475C-8BA3-535F640F66E1}" type="pres">
      <dgm:prSet presAssocID="{3A30E288-B118-4083-83AD-426C8F1C0021}" presName="Name37" presStyleLbl="parChTrans1D4" presStyleIdx="1" presStyleCnt="3"/>
      <dgm:spPr/>
      <dgm:t>
        <a:bodyPr/>
        <a:lstStyle/>
        <a:p>
          <a:endParaRPr lang="en-US"/>
        </a:p>
      </dgm:t>
    </dgm:pt>
    <dgm:pt modelId="{B66C5AAD-29E5-4504-A9A5-EC378ABB1B3A}" type="pres">
      <dgm:prSet presAssocID="{6F784132-DF3B-48FB-9995-48F4C7BFB3B0}" presName="hierRoot2" presStyleCnt="0">
        <dgm:presLayoutVars>
          <dgm:hierBranch val="init"/>
        </dgm:presLayoutVars>
      </dgm:prSet>
      <dgm:spPr/>
    </dgm:pt>
    <dgm:pt modelId="{10697B4B-42D2-41C8-BEE4-5208CA2CEF96}" type="pres">
      <dgm:prSet presAssocID="{6F784132-DF3B-48FB-9995-48F4C7BFB3B0}" presName="rootComposite" presStyleCnt="0"/>
      <dgm:spPr/>
    </dgm:pt>
    <dgm:pt modelId="{75621671-2AC7-4214-8E45-4EBBBEFF73E3}" type="pres">
      <dgm:prSet presAssocID="{6F784132-DF3B-48FB-9995-48F4C7BFB3B0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43A490A-D14C-495D-806D-1135558E5747}" type="pres">
      <dgm:prSet presAssocID="{6F784132-DF3B-48FB-9995-48F4C7BFB3B0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A0DC7BB-677B-4A32-8943-C77BB4043A88}" type="pres">
      <dgm:prSet presAssocID="{6F784132-DF3B-48FB-9995-48F4C7BFB3B0}" presName="rootConnector" presStyleLbl="node4" presStyleIdx="0" presStyleCnt="0"/>
      <dgm:spPr/>
      <dgm:t>
        <a:bodyPr/>
        <a:lstStyle/>
        <a:p>
          <a:endParaRPr lang="en-US"/>
        </a:p>
      </dgm:t>
    </dgm:pt>
    <dgm:pt modelId="{7CC7395C-15D4-4B35-AA4E-66974B3603DF}" type="pres">
      <dgm:prSet presAssocID="{6F784132-DF3B-48FB-9995-48F4C7BFB3B0}" presName="hierChild4" presStyleCnt="0"/>
      <dgm:spPr/>
    </dgm:pt>
    <dgm:pt modelId="{E954964B-45C6-46B3-98D9-7A1ED19AFC29}" type="pres">
      <dgm:prSet presAssocID="{6F784132-DF3B-48FB-9995-48F4C7BFB3B0}" presName="hierChild5" presStyleCnt="0"/>
      <dgm:spPr/>
    </dgm:pt>
    <dgm:pt modelId="{E4BA8D74-EE6C-496F-B17C-FFC69998F08F}" type="pres">
      <dgm:prSet presAssocID="{EFBC686E-05B4-4A76-A424-0057C7589475}" presName="Name37" presStyleLbl="parChTrans1D4" presStyleIdx="2" presStyleCnt="3"/>
      <dgm:spPr/>
      <dgm:t>
        <a:bodyPr/>
        <a:lstStyle/>
        <a:p>
          <a:endParaRPr lang="en-US"/>
        </a:p>
      </dgm:t>
    </dgm:pt>
    <dgm:pt modelId="{9E143043-F53F-43CE-BBCE-3596C02099AB}" type="pres">
      <dgm:prSet presAssocID="{28EB9A40-9CEC-4CC4-839F-497C0D628459}" presName="hierRoot2" presStyleCnt="0">
        <dgm:presLayoutVars>
          <dgm:hierBranch val="init"/>
        </dgm:presLayoutVars>
      </dgm:prSet>
      <dgm:spPr/>
    </dgm:pt>
    <dgm:pt modelId="{178ACB98-6725-44D8-9DC2-D53127209491}" type="pres">
      <dgm:prSet presAssocID="{28EB9A40-9CEC-4CC4-839F-497C0D628459}" presName="rootComposite" presStyleCnt="0"/>
      <dgm:spPr/>
    </dgm:pt>
    <dgm:pt modelId="{93D2AE20-7BC7-459D-AAC8-F7476546DBCB}" type="pres">
      <dgm:prSet presAssocID="{28EB9A40-9CEC-4CC4-839F-497C0D628459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F87E1EA-5FAA-4D72-AA9B-D0104560877B}" type="pres">
      <dgm:prSet presAssocID="{28EB9A40-9CEC-4CC4-839F-497C0D628459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1DFBC9F-D508-4608-8F74-7987D7C6051E}" type="pres">
      <dgm:prSet presAssocID="{28EB9A40-9CEC-4CC4-839F-497C0D628459}" presName="rootConnector" presStyleLbl="node4" presStyleIdx="0" presStyleCnt="0"/>
      <dgm:spPr/>
      <dgm:t>
        <a:bodyPr/>
        <a:lstStyle/>
        <a:p>
          <a:endParaRPr lang="en-US"/>
        </a:p>
      </dgm:t>
    </dgm:pt>
    <dgm:pt modelId="{2A95BD3D-BA0C-4866-84CB-031307962ED9}" type="pres">
      <dgm:prSet presAssocID="{28EB9A40-9CEC-4CC4-839F-497C0D628459}" presName="hierChild4" presStyleCnt="0"/>
      <dgm:spPr/>
    </dgm:pt>
    <dgm:pt modelId="{63EE65A6-C29F-49D5-A8AD-112A7B7A0712}" type="pres">
      <dgm:prSet presAssocID="{28EB9A40-9CEC-4CC4-839F-497C0D628459}" presName="hierChild5" presStyleCnt="0"/>
      <dgm:spPr/>
    </dgm:pt>
    <dgm:pt modelId="{AA5A141D-8FD3-4D67-9A94-5489E7A3C25D}" type="pres">
      <dgm:prSet presAssocID="{DF030BF1-D24A-47EC-9AE7-E836777EBDB6}" presName="hierChild5" presStyleCnt="0"/>
      <dgm:spPr/>
    </dgm:pt>
    <dgm:pt modelId="{F1253A59-3B65-492D-BFBC-C013E551FC55}" type="pres">
      <dgm:prSet presAssocID="{2B1DEF31-C901-452D-82EB-D4F964C14488}" presName="hierChild7" presStyleCnt="0"/>
      <dgm:spPr/>
    </dgm:pt>
  </dgm:ptLst>
  <dgm:cxnLst>
    <dgm:cxn modelId="{F7348794-79C0-4F9A-AA07-56C0BB1C9674}" type="presOf" srcId="{D35042C4-618B-438B-8DFB-5CE7F979DC1E}" destId="{CBD92E17-8AA7-48A3-9464-94BC720500AF}" srcOrd="0" destOrd="0" presId="urn:microsoft.com/office/officeart/2008/layout/NameandTitleOrganizationalChart"/>
    <dgm:cxn modelId="{E72C6ACE-A3B3-44A9-8710-6AD4F3C40443}" type="presOf" srcId="{2B1DEF31-C901-452D-82EB-D4F964C14488}" destId="{0C13F153-7EEB-4CE6-A491-62004EE8D097}" srcOrd="0" destOrd="0" presId="urn:microsoft.com/office/officeart/2008/layout/NameandTitleOrganizationalChart"/>
    <dgm:cxn modelId="{D3219477-BA29-4AF8-A2FE-CD919771216B}" type="presOf" srcId="{EFBC686E-05B4-4A76-A424-0057C7589475}" destId="{E4BA8D74-EE6C-496F-B17C-FFC69998F08F}" srcOrd="0" destOrd="0" presId="urn:microsoft.com/office/officeart/2008/layout/NameandTitleOrganizationalChart"/>
    <dgm:cxn modelId="{C61A8024-B2DA-428B-A9D1-09188F80211E}" type="presOf" srcId="{DB073809-A56C-4C98-B370-68BC58752BA0}" destId="{35830140-3F4D-4366-98E8-F1F6C3DD0659}" srcOrd="0" destOrd="0" presId="urn:microsoft.com/office/officeart/2008/layout/NameandTitleOrganizationalChart"/>
    <dgm:cxn modelId="{2A68FA0A-1482-4291-8081-062C234AC1D0}" type="presOf" srcId="{DF030BF1-D24A-47EC-9AE7-E836777EBDB6}" destId="{72C30003-8BCD-4DF6-B327-560434FAE12C}" srcOrd="0" destOrd="0" presId="urn:microsoft.com/office/officeart/2008/layout/NameandTitleOrganizationalChart"/>
    <dgm:cxn modelId="{4256AD2E-5E84-4BA3-B860-30C2EDE6D6F8}" type="presOf" srcId="{E394EA4D-98A2-43FB-9B33-9F0AA53D7031}" destId="{77F33C13-A37D-46E4-BB61-2BC3F815E28B}" srcOrd="1" destOrd="0" presId="urn:microsoft.com/office/officeart/2008/layout/NameandTitleOrganizationalChart"/>
    <dgm:cxn modelId="{9606044A-118D-4287-8730-72AB899C9C4C}" type="presOf" srcId="{E394EA4D-98A2-43FB-9B33-9F0AA53D7031}" destId="{516400C8-3997-42D3-853D-4DFA411B810E}" srcOrd="0" destOrd="0" presId="urn:microsoft.com/office/officeart/2008/layout/NameandTitleOrganizationalChart"/>
    <dgm:cxn modelId="{A1BD78EF-316C-403F-8609-B9487C6933CC}" type="presOf" srcId="{CB83B420-3B47-4C27-B4A0-D52A5AD257C2}" destId="{543A490A-D14C-495D-806D-1135558E5747}" srcOrd="0" destOrd="0" presId="urn:microsoft.com/office/officeart/2008/layout/NameandTitleOrganizationalChart"/>
    <dgm:cxn modelId="{B44CD4D4-C5CD-4859-8520-04A69D5915BD}" type="presOf" srcId="{DF030BF1-D24A-47EC-9AE7-E836777EBDB6}" destId="{922A9CEE-FD5C-45D7-BFB2-BAB591DCFB33}" srcOrd="1" destOrd="0" presId="urn:microsoft.com/office/officeart/2008/layout/NameandTitleOrganizationalChart"/>
    <dgm:cxn modelId="{FEDC7A33-B007-4EDA-BD5D-F4BCA22C8127}" type="presOf" srcId="{0AFD640E-48F2-48DE-A268-4859B42E86CF}" destId="{61AF1E38-394D-49C2-82B7-587787939B82}" srcOrd="0" destOrd="0" presId="urn:microsoft.com/office/officeart/2008/layout/NameandTitleOrganizationalChart"/>
    <dgm:cxn modelId="{CE97DC74-8FAC-4315-976C-3091855CA084}" type="presOf" srcId="{6EBBE5AE-073E-4687-BF47-48F7B310DEA4}" destId="{7CDEEE3E-0ED4-4539-BA0E-AB0C320F15B4}" srcOrd="0" destOrd="0" presId="urn:microsoft.com/office/officeart/2008/layout/NameandTitleOrganizationalChart"/>
    <dgm:cxn modelId="{755D29E0-C5F6-4647-AF90-5F2C8CDE70EC}" type="presOf" srcId="{C45C8CEB-E41C-4240-8ACA-310999B1C2FB}" destId="{7851974A-DDC7-43B8-BF03-E26C8937AE3F}" srcOrd="0" destOrd="0" presId="urn:microsoft.com/office/officeart/2008/layout/NameandTitleOrganizationalChart"/>
    <dgm:cxn modelId="{BB4CB8C8-0473-4666-B266-C7E2BE81ECE2}" type="presOf" srcId="{C45C8CEB-E41C-4240-8ACA-310999B1C2FB}" destId="{0FC42168-A0B3-4EF8-B308-12EEF3C90381}" srcOrd="1" destOrd="0" presId="urn:microsoft.com/office/officeart/2008/layout/NameandTitleOrganizationalChart"/>
    <dgm:cxn modelId="{93D5D769-6E57-4D78-83C4-9F8D00B0D099}" type="presOf" srcId="{6F784132-DF3B-48FB-9995-48F4C7BFB3B0}" destId="{75621671-2AC7-4214-8E45-4EBBBEFF73E3}" srcOrd="0" destOrd="0" presId="urn:microsoft.com/office/officeart/2008/layout/NameandTitleOrganizationalChart"/>
    <dgm:cxn modelId="{5C889D8B-5FF3-4EA9-A27E-333EC014D2EB}" type="presOf" srcId="{413D1C5E-49B2-44F0-9DFE-589BB37BEF0E}" destId="{7C62E199-F8F7-475C-AF42-23EC8D50CC87}" srcOrd="0" destOrd="0" presId="urn:microsoft.com/office/officeart/2008/layout/NameandTitleOrganizationalChart"/>
    <dgm:cxn modelId="{6CB9891F-EFA2-4883-BB61-1FAC5929F204}" srcId="{2B1DEF31-C901-452D-82EB-D4F964C14488}" destId="{DF030BF1-D24A-47EC-9AE7-E836777EBDB6}" srcOrd="0" destOrd="0" parTransId="{1A4A9331-BB1E-4604-8E98-E32B69D3E025}" sibTransId="{0AFD640E-48F2-48DE-A268-4859B42E86CF}"/>
    <dgm:cxn modelId="{5A8F8CD4-C94B-4DF6-8803-9561F23AE78C}" srcId="{DF030BF1-D24A-47EC-9AE7-E836777EBDB6}" destId="{6F784132-DF3B-48FB-9995-48F4C7BFB3B0}" srcOrd="1" destOrd="0" parTransId="{3A30E288-B118-4083-83AD-426C8F1C0021}" sibTransId="{CB83B420-3B47-4C27-B4A0-D52A5AD257C2}"/>
    <dgm:cxn modelId="{55AD8147-B3F8-44DA-BE33-FD39F8E72152}" type="presOf" srcId="{2B1DEF31-C901-452D-82EB-D4F964C14488}" destId="{621F7002-5968-4755-A6B7-3FA20E4431D2}" srcOrd="1" destOrd="0" presId="urn:microsoft.com/office/officeart/2008/layout/NameandTitleOrganizationalChart"/>
    <dgm:cxn modelId="{3B621F31-BBE7-4C96-9D09-4983105A1EAE}" type="presOf" srcId="{6F784132-DF3B-48FB-9995-48F4C7BFB3B0}" destId="{1A0DC7BB-677B-4A32-8943-C77BB4043A88}" srcOrd="1" destOrd="0" presId="urn:microsoft.com/office/officeart/2008/layout/NameandTitleOrganizationalChart"/>
    <dgm:cxn modelId="{61A9E6B6-45E9-4587-8BAA-51B8FA2A5CE9}" srcId="{DF030BF1-D24A-47EC-9AE7-E836777EBDB6}" destId="{28EB9A40-9CEC-4CC4-839F-497C0D628459}" srcOrd="2" destOrd="0" parTransId="{EFBC686E-05B4-4A76-A424-0057C7589475}" sibTransId="{E93131C2-D781-446E-B826-5E8BB92495FE}"/>
    <dgm:cxn modelId="{D86D09B2-DDEB-4DAF-91C6-3AE07852AF97}" type="presOf" srcId="{28EB9A40-9CEC-4CC4-839F-497C0D628459}" destId="{93D2AE20-7BC7-459D-AAC8-F7476546DBCB}" srcOrd="0" destOrd="0" presId="urn:microsoft.com/office/officeart/2008/layout/NameandTitleOrganizationalChart"/>
    <dgm:cxn modelId="{81841791-DC4E-453E-8A38-1C1732C8E078}" type="presOf" srcId="{1A4A9331-BB1E-4604-8E98-E32B69D3E025}" destId="{E8E16042-33EE-46F7-934E-0865986E7264}" srcOrd="0" destOrd="0" presId="urn:microsoft.com/office/officeart/2008/layout/NameandTitleOrganizationalChart"/>
    <dgm:cxn modelId="{90318ECC-A9E1-433B-BB10-F7D9D1A4379F}" srcId="{DF030BF1-D24A-47EC-9AE7-E836777EBDB6}" destId="{C45C8CEB-E41C-4240-8ACA-310999B1C2FB}" srcOrd="0" destOrd="0" parTransId="{C12F8F73-B693-4F22-B1F5-3086D6EB3A46}" sibTransId="{6EBBE5AE-073E-4687-BF47-48F7B310DEA4}"/>
    <dgm:cxn modelId="{E81FDC69-553A-49D4-8156-0B01688683F7}" type="presOf" srcId="{3A30E288-B118-4083-83AD-426C8F1C0021}" destId="{D84AFFD3-D475-475C-8BA3-535F640F66E1}" srcOrd="0" destOrd="0" presId="urn:microsoft.com/office/officeart/2008/layout/NameandTitleOrganizationalChart"/>
    <dgm:cxn modelId="{BC9AE89C-231F-439B-B5E6-17DAC4E646F3}" type="presOf" srcId="{27114535-DEBB-4950-8A38-6D6814ECBD13}" destId="{B5448242-0737-4630-AA7A-C72D5D0069B4}" srcOrd="0" destOrd="0" presId="urn:microsoft.com/office/officeart/2008/layout/NameandTitleOrganizationalChart"/>
    <dgm:cxn modelId="{23305E5A-1F5A-44BE-85CE-A45C4468A5D0}" srcId="{413D1C5E-49B2-44F0-9DFE-589BB37BEF0E}" destId="{E394EA4D-98A2-43FB-9B33-9F0AA53D7031}" srcOrd="0" destOrd="0" parTransId="{A1D8D813-282A-43A4-BAEE-CAB3ED4D6314}" sibTransId="{27114535-DEBB-4950-8A38-6D6814ECBD13}"/>
    <dgm:cxn modelId="{A1D3C578-F0B5-42E5-A985-66D403980751}" type="presOf" srcId="{E93131C2-D781-446E-B826-5E8BB92495FE}" destId="{4F87E1EA-5FAA-4D72-AA9B-D0104560877B}" srcOrd="0" destOrd="0" presId="urn:microsoft.com/office/officeart/2008/layout/NameandTitleOrganizationalChart"/>
    <dgm:cxn modelId="{19CB9267-C733-4C5A-A127-4B61B61FF46A}" type="presOf" srcId="{C12F8F73-B693-4F22-B1F5-3086D6EB3A46}" destId="{DF5A5D52-FF61-4636-95D3-AA0F587D5350}" srcOrd="0" destOrd="0" presId="urn:microsoft.com/office/officeart/2008/layout/NameandTitleOrganizationalChart"/>
    <dgm:cxn modelId="{D9D8D221-E1CE-433E-9C5A-A5745ABE8E0E}" type="presOf" srcId="{28EB9A40-9CEC-4CC4-839F-497C0D628459}" destId="{41DFBC9F-D508-4608-8F74-7987D7C6051E}" srcOrd="1" destOrd="0" presId="urn:microsoft.com/office/officeart/2008/layout/NameandTitleOrganizationalChart"/>
    <dgm:cxn modelId="{C08F7725-DC45-44E2-A4D8-6126705BD21E}" srcId="{E394EA4D-98A2-43FB-9B33-9F0AA53D7031}" destId="{2B1DEF31-C901-452D-82EB-D4F964C14488}" srcOrd="0" destOrd="0" parTransId="{DB073809-A56C-4C98-B370-68BC58752BA0}" sibTransId="{D35042C4-618B-438B-8DFB-5CE7F979DC1E}"/>
    <dgm:cxn modelId="{A3F06A9B-3FE6-415D-9E9D-6A6CA1180688}" type="presParOf" srcId="{7C62E199-F8F7-475C-AF42-23EC8D50CC87}" destId="{B269B6F0-3D0E-408A-BCD7-6775224F172F}" srcOrd="0" destOrd="0" presId="urn:microsoft.com/office/officeart/2008/layout/NameandTitleOrganizationalChart"/>
    <dgm:cxn modelId="{E8C71664-4E47-423C-88C5-2EC2A33E8D22}" type="presParOf" srcId="{B269B6F0-3D0E-408A-BCD7-6775224F172F}" destId="{D824B6F4-5C94-4EFF-B34E-DF3A068DC557}" srcOrd="0" destOrd="0" presId="urn:microsoft.com/office/officeart/2008/layout/NameandTitleOrganizationalChart"/>
    <dgm:cxn modelId="{7A97F8D7-38E1-464C-A63F-366FA1873710}" type="presParOf" srcId="{D824B6F4-5C94-4EFF-B34E-DF3A068DC557}" destId="{516400C8-3997-42D3-853D-4DFA411B810E}" srcOrd="0" destOrd="0" presId="urn:microsoft.com/office/officeart/2008/layout/NameandTitleOrganizationalChart"/>
    <dgm:cxn modelId="{A91C4066-C4DA-43CB-ABD3-7143049E7502}" type="presParOf" srcId="{D824B6F4-5C94-4EFF-B34E-DF3A068DC557}" destId="{B5448242-0737-4630-AA7A-C72D5D0069B4}" srcOrd="1" destOrd="0" presId="urn:microsoft.com/office/officeart/2008/layout/NameandTitleOrganizationalChart"/>
    <dgm:cxn modelId="{FFBF1BD8-98BA-4423-9D79-E98D8F79BBAB}" type="presParOf" srcId="{D824B6F4-5C94-4EFF-B34E-DF3A068DC557}" destId="{77F33C13-A37D-46E4-BB61-2BC3F815E28B}" srcOrd="2" destOrd="0" presId="urn:microsoft.com/office/officeart/2008/layout/NameandTitleOrganizationalChart"/>
    <dgm:cxn modelId="{EA45060B-4E6D-4C7C-96E4-350C9DAEF1CA}" type="presParOf" srcId="{B269B6F0-3D0E-408A-BCD7-6775224F172F}" destId="{8EC93B04-768D-470A-94E6-E5826428C72B}" srcOrd="1" destOrd="0" presId="urn:microsoft.com/office/officeart/2008/layout/NameandTitleOrganizationalChart"/>
    <dgm:cxn modelId="{560EE019-B25F-4E0C-ACAB-A48F246A45A1}" type="presParOf" srcId="{B269B6F0-3D0E-408A-BCD7-6775224F172F}" destId="{599B2C5C-1312-4AB8-A51B-1BD7FFDC62FC}" srcOrd="2" destOrd="0" presId="urn:microsoft.com/office/officeart/2008/layout/NameandTitleOrganizationalChart"/>
    <dgm:cxn modelId="{56B05627-D0A4-4C31-AF98-64795809A8B4}" type="presParOf" srcId="{599B2C5C-1312-4AB8-A51B-1BD7FFDC62FC}" destId="{35830140-3F4D-4366-98E8-F1F6C3DD0659}" srcOrd="0" destOrd="0" presId="urn:microsoft.com/office/officeart/2008/layout/NameandTitleOrganizationalChart"/>
    <dgm:cxn modelId="{715E6CFF-62CB-4546-A997-AD4C676A7B5E}" type="presParOf" srcId="{599B2C5C-1312-4AB8-A51B-1BD7FFDC62FC}" destId="{BA4CD57F-BB06-4E64-8917-B33958A1B1F2}" srcOrd="1" destOrd="0" presId="urn:microsoft.com/office/officeart/2008/layout/NameandTitleOrganizationalChart"/>
    <dgm:cxn modelId="{FF497193-7C0B-406D-B6AE-B51F6C43C9DF}" type="presParOf" srcId="{BA4CD57F-BB06-4E64-8917-B33958A1B1F2}" destId="{40CC61FD-89BB-469C-BC76-9C8398E9AD73}" srcOrd="0" destOrd="0" presId="urn:microsoft.com/office/officeart/2008/layout/NameandTitleOrganizationalChart"/>
    <dgm:cxn modelId="{42FC530A-DC6D-4DC7-AD0F-3325FF7CDA0C}" type="presParOf" srcId="{40CC61FD-89BB-469C-BC76-9C8398E9AD73}" destId="{0C13F153-7EEB-4CE6-A491-62004EE8D097}" srcOrd="0" destOrd="0" presId="urn:microsoft.com/office/officeart/2008/layout/NameandTitleOrganizationalChart"/>
    <dgm:cxn modelId="{DBED5C93-C01A-4AAB-A9B5-527DAC5B4223}" type="presParOf" srcId="{40CC61FD-89BB-469C-BC76-9C8398E9AD73}" destId="{CBD92E17-8AA7-48A3-9464-94BC720500AF}" srcOrd="1" destOrd="0" presId="urn:microsoft.com/office/officeart/2008/layout/NameandTitleOrganizationalChart"/>
    <dgm:cxn modelId="{F9A1A786-08C2-4CA8-96AE-65B8F9C34525}" type="presParOf" srcId="{40CC61FD-89BB-469C-BC76-9C8398E9AD73}" destId="{621F7002-5968-4755-A6B7-3FA20E4431D2}" srcOrd="2" destOrd="0" presId="urn:microsoft.com/office/officeart/2008/layout/NameandTitleOrganizationalChart"/>
    <dgm:cxn modelId="{2E3994A5-ADBE-429C-ABD6-4B783A8F14AA}" type="presParOf" srcId="{BA4CD57F-BB06-4E64-8917-B33958A1B1F2}" destId="{079789EE-77B8-41C9-8408-8CF8A120697C}" srcOrd="1" destOrd="0" presId="urn:microsoft.com/office/officeart/2008/layout/NameandTitleOrganizationalChart"/>
    <dgm:cxn modelId="{0555755A-F60A-4C7D-A80A-A23C09EBC36F}" type="presParOf" srcId="{079789EE-77B8-41C9-8408-8CF8A120697C}" destId="{E8E16042-33EE-46F7-934E-0865986E7264}" srcOrd="0" destOrd="0" presId="urn:microsoft.com/office/officeart/2008/layout/NameandTitleOrganizationalChart"/>
    <dgm:cxn modelId="{FB29E2F2-0D06-4664-AF51-92DD85447641}" type="presParOf" srcId="{079789EE-77B8-41C9-8408-8CF8A120697C}" destId="{15A4233D-C701-45ED-B989-4F2EF5F3DD5E}" srcOrd="1" destOrd="0" presId="urn:microsoft.com/office/officeart/2008/layout/NameandTitleOrganizationalChart"/>
    <dgm:cxn modelId="{671774CB-38C4-4713-A3C5-906DAED67D95}" type="presParOf" srcId="{15A4233D-C701-45ED-B989-4F2EF5F3DD5E}" destId="{84696394-8C27-4CA6-B4DE-52B8229D8F5B}" srcOrd="0" destOrd="0" presId="urn:microsoft.com/office/officeart/2008/layout/NameandTitleOrganizationalChart"/>
    <dgm:cxn modelId="{36977E49-BB39-4FD2-A1B1-40653F52E058}" type="presParOf" srcId="{84696394-8C27-4CA6-B4DE-52B8229D8F5B}" destId="{72C30003-8BCD-4DF6-B327-560434FAE12C}" srcOrd="0" destOrd="0" presId="urn:microsoft.com/office/officeart/2008/layout/NameandTitleOrganizationalChart"/>
    <dgm:cxn modelId="{2616773E-73DE-42D8-BA39-D770F26C9AB1}" type="presParOf" srcId="{84696394-8C27-4CA6-B4DE-52B8229D8F5B}" destId="{61AF1E38-394D-49C2-82B7-587787939B82}" srcOrd="1" destOrd="0" presId="urn:microsoft.com/office/officeart/2008/layout/NameandTitleOrganizationalChart"/>
    <dgm:cxn modelId="{58711457-109A-40D7-8ACA-0F412E89E702}" type="presParOf" srcId="{84696394-8C27-4CA6-B4DE-52B8229D8F5B}" destId="{922A9CEE-FD5C-45D7-BFB2-BAB591DCFB33}" srcOrd="2" destOrd="0" presId="urn:microsoft.com/office/officeart/2008/layout/NameandTitleOrganizationalChart"/>
    <dgm:cxn modelId="{C1765824-EBA4-4CB3-B2C3-6B33E1C241DB}" type="presParOf" srcId="{15A4233D-C701-45ED-B989-4F2EF5F3DD5E}" destId="{1CA1C58D-E3E2-4A26-BEDF-57BEB7D1CB8E}" srcOrd="1" destOrd="0" presId="urn:microsoft.com/office/officeart/2008/layout/NameandTitleOrganizationalChart"/>
    <dgm:cxn modelId="{CC58879A-5225-46EB-AA1C-AE6106DCC755}" type="presParOf" srcId="{1CA1C58D-E3E2-4A26-BEDF-57BEB7D1CB8E}" destId="{DF5A5D52-FF61-4636-95D3-AA0F587D5350}" srcOrd="0" destOrd="0" presId="urn:microsoft.com/office/officeart/2008/layout/NameandTitleOrganizationalChart"/>
    <dgm:cxn modelId="{DEB8A43D-539E-4E73-99FF-2B86FC22299B}" type="presParOf" srcId="{1CA1C58D-E3E2-4A26-BEDF-57BEB7D1CB8E}" destId="{D7594D01-9E26-4124-83A3-8B74F78BB918}" srcOrd="1" destOrd="0" presId="urn:microsoft.com/office/officeart/2008/layout/NameandTitleOrganizationalChart"/>
    <dgm:cxn modelId="{44A4317C-0A7A-4077-A672-FFA9E8E3371E}" type="presParOf" srcId="{D7594D01-9E26-4124-83A3-8B74F78BB918}" destId="{FA37A86A-4FCB-4B7F-A88D-F34A60E0AA55}" srcOrd="0" destOrd="0" presId="urn:microsoft.com/office/officeart/2008/layout/NameandTitleOrganizationalChart"/>
    <dgm:cxn modelId="{3EA64F9D-D7A3-4A41-902D-73E24E1543FC}" type="presParOf" srcId="{FA37A86A-4FCB-4B7F-A88D-F34A60E0AA55}" destId="{7851974A-DDC7-43B8-BF03-E26C8937AE3F}" srcOrd="0" destOrd="0" presId="urn:microsoft.com/office/officeart/2008/layout/NameandTitleOrganizationalChart"/>
    <dgm:cxn modelId="{EE1BC204-2F3D-4575-8EF7-5BBAE2C534B1}" type="presParOf" srcId="{FA37A86A-4FCB-4B7F-A88D-F34A60E0AA55}" destId="{7CDEEE3E-0ED4-4539-BA0E-AB0C320F15B4}" srcOrd="1" destOrd="0" presId="urn:microsoft.com/office/officeart/2008/layout/NameandTitleOrganizationalChart"/>
    <dgm:cxn modelId="{E88AD0CD-796B-4A0D-BB4B-28591B80CABC}" type="presParOf" srcId="{FA37A86A-4FCB-4B7F-A88D-F34A60E0AA55}" destId="{0FC42168-A0B3-4EF8-B308-12EEF3C90381}" srcOrd="2" destOrd="0" presId="urn:microsoft.com/office/officeart/2008/layout/NameandTitleOrganizationalChart"/>
    <dgm:cxn modelId="{64F97BB5-F37A-4D35-9C19-866CC5CAD64D}" type="presParOf" srcId="{D7594D01-9E26-4124-83A3-8B74F78BB918}" destId="{B32D0820-4EB8-436C-ACD7-8ED7C5327AD0}" srcOrd="1" destOrd="0" presId="urn:microsoft.com/office/officeart/2008/layout/NameandTitleOrganizationalChart"/>
    <dgm:cxn modelId="{1EA43A0F-0096-4143-9B91-2254D57F687F}" type="presParOf" srcId="{D7594D01-9E26-4124-83A3-8B74F78BB918}" destId="{FF4E33BE-F527-441A-8B8D-E7745330079A}" srcOrd="2" destOrd="0" presId="urn:microsoft.com/office/officeart/2008/layout/NameandTitleOrganizationalChart"/>
    <dgm:cxn modelId="{5AAC0B60-2850-437C-9AC0-DC97152FB2B0}" type="presParOf" srcId="{1CA1C58D-E3E2-4A26-BEDF-57BEB7D1CB8E}" destId="{D84AFFD3-D475-475C-8BA3-535F640F66E1}" srcOrd="2" destOrd="0" presId="urn:microsoft.com/office/officeart/2008/layout/NameandTitleOrganizationalChart"/>
    <dgm:cxn modelId="{9FFAE6E4-A701-45EF-AD19-EDF06D3AE816}" type="presParOf" srcId="{1CA1C58D-E3E2-4A26-BEDF-57BEB7D1CB8E}" destId="{B66C5AAD-29E5-4504-A9A5-EC378ABB1B3A}" srcOrd="3" destOrd="0" presId="urn:microsoft.com/office/officeart/2008/layout/NameandTitleOrganizationalChart"/>
    <dgm:cxn modelId="{05A6B8DD-36CF-40CB-8484-5433D4BD176D}" type="presParOf" srcId="{B66C5AAD-29E5-4504-A9A5-EC378ABB1B3A}" destId="{10697B4B-42D2-41C8-BEE4-5208CA2CEF96}" srcOrd="0" destOrd="0" presId="urn:microsoft.com/office/officeart/2008/layout/NameandTitleOrganizationalChart"/>
    <dgm:cxn modelId="{5C5F38E9-B98C-4526-8DEE-5E189E74348A}" type="presParOf" srcId="{10697B4B-42D2-41C8-BEE4-5208CA2CEF96}" destId="{75621671-2AC7-4214-8E45-4EBBBEFF73E3}" srcOrd="0" destOrd="0" presId="urn:microsoft.com/office/officeart/2008/layout/NameandTitleOrganizationalChart"/>
    <dgm:cxn modelId="{573047AA-A4BD-4543-A741-90C634CBE459}" type="presParOf" srcId="{10697B4B-42D2-41C8-BEE4-5208CA2CEF96}" destId="{543A490A-D14C-495D-806D-1135558E5747}" srcOrd="1" destOrd="0" presId="urn:microsoft.com/office/officeart/2008/layout/NameandTitleOrganizationalChart"/>
    <dgm:cxn modelId="{A14A0952-E90F-4F31-8C27-2BBD54CC61AC}" type="presParOf" srcId="{10697B4B-42D2-41C8-BEE4-5208CA2CEF96}" destId="{1A0DC7BB-677B-4A32-8943-C77BB4043A88}" srcOrd="2" destOrd="0" presId="urn:microsoft.com/office/officeart/2008/layout/NameandTitleOrganizationalChart"/>
    <dgm:cxn modelId="{19A24946-B8E6-488D-B6FE-15076EFD2BF1}" type="presParOf" srcId="{B66C5AAD-29E5-4504-A9A5-EC378ABB1B3A}" destId="{7CC7395C-15D4-4B35-AA4E-66974B3603DF}" srcOrd="1" destOrd="0" presId="urn:microsoft.com/office/officeart/2008/layout/NameandTitleOrganizationalChart"/>
    <dgm:cxn modelId="{95D714D1-29D4-4BFA-91BB-2A8E4EA29563}" type="presParOf" srcId="{B66C5AAD-29E5-4504-A9A5-EC378ABB1B3A}" destId="{E954964B-45C6-46B3-98D9-7A1ED19AFC29}" srcOrd="2" destOrd="0" presId="urn:microsoft.com/office/officeart/2008/layout/NameandTitleOrganizationalChart"/>
    <dgm:cxn modelId="{4F91BDE7-B466-4EA4-AFFD-49663EE336A9}" type="presParOf" srcId="{1CA1C58D-E3E2-4A26-BEDF-57BEB7D1CB8E}" destId="{E4BA8D74-EE6C-496F-B17C-FFC69998F08F}" srcOrd="4" destOrd="0" presId="urn:microsoft.com/office/officeart/2008/layout/NameandTitleOrganizationalChart"/>
    <dgm:cxn modelId="{7291DB31-F5AF-487C-8693-2245C4DA572C}" type="presParOf" srcId="{1CA1C58D-E3E2-4A26-BEDF-57BEB7D1CB8E}" destId="{9E143043-F53F-43CE-BBCE-3596C02099AB}" srcOrd="5" destOrd="0" presId="urn:microsoft.com/office/officeart/2008/layout/NameandTitleOrganizationalChart"/>
    <dgm:cxn modelId="{DD64A161-DB71-42F9-A1F1-F8915796151E}" type="presParOf" srcId="{9E143043-F53F-43CE-BBCE-3596C02099AB}" destId="{178ACB98-6725-44D8-9DC2-D53127209491}" srcOrd="0" destOrd="0" presId="urn:microsoft.com/office/officeart/2008/layout/NameandTitleOrganizationalChart"/>
    <dgm:cxn modelId="{15BE84ED-93C4-4147-8642-B94FA950EFA5}" type="presParOf" srcId="{178ACB98-6725-44D8-9DC2-D53127209491}" destId="{93D2AE20-7BC7-459D-AAC8-F7476546DBCB}" srcOrd="0" destOrd="0" presId="urn:microsoft.com/office/officeart/2008/layout/NameandTitleOrganizationalChart"/>
    <dgm:cxn modelId="{5A32228E-F596-4163-B919-F8D0AD71EE88}" type="presParOf" srcId="{178ACB98-6725-44D8-9DC2-D53127209491}" destId="{4F87E1EA-5FAA-4D72-AA9B-D0104560877B}" srcOrd="1" destOrd="0" presId="urn:microsoft.com/office/officeart/2008/layout/NameandTitleOrganizationalChart"/>
    <dgm:cxn modelId="{DD1FFB10-9F28-4BF4-A8FD-737FAECB8594}" type="presParOf" srcId="{178ACB98-6725-44D8-9DC2-D53127209491}" destId="{41DFBC9F-D508-4608-8F74-7987D7C6051E}" srcOrd="2" destOrd="0" presId="urn:microsoft.com/office/officeart/2008/layout/NameandTitleOrganizationalChart"/>
    <dgm:cxn modelId="{B0EFCA40-0327-4B14-A4BC-416526DDCC16}" type="presParOf" srcId="{9E143043-F53F-43CE-BBCE-3596C02099AB}" destId="{2A95BD3D-BA0C-4866-84CB-031307962ED9}" srcOrd="1" destOrd="0" presId="urn:microsoft.com/office/officeart/2008/layout/NameandTitleOrganizationalChart"/>
    <dgm:cxn modelId="{F460AEF0-3D24-4F63-A5B0-342F018574CA}" type="presParOf" srcId="{9E143043-F53F-43CE-BBCE-3596C02099AB}" destId="{63EE65A6-C29F-49D5-A8AD-112A7B7A0712}" srcOrd="2" destOrd="0" presId="urn:microsoft.com/office/officeart/2008/layout/NameandTitleOrganizationalChart"/>
    <dgm:cxn modelId="{8ACBEC7D-3FC5-4203-93BC-AF11F0FB02DB}" type="presParOf" srcId="{15A4233D-C701-45ED-B989-4F2EF5F3DD5E}" destId="{AA5A141D-8FD3-4D67-9A94-5489E7A3C25D}" srcOrd="2" destOrd="0" presId="urn:microsoft.com/office/officeart/2008/layout/NameandTitleOrganizationalChart"/>
    <dgm:cxn modelId="{27D844A0-C606-4F30-BB0E-BCB31FA1DD39}" type="presParOf" srcId="{BA4CD57F-BB06-4E64-8917-B33958A1B1F2}" destId="{F1253A59-3B65-492D-BFBC-C013E551FC5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AC9629-C2C2-4BDF-A5EF-12AFE5CCEEB2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1161C6-5887-49F9-BED8-1C37379A8C19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Numbers</a:t>
          </a:r>
          <a:endParaRPr lang="en-US" dirty="0"/>
        </a:p>
      </dgm:t>
    </dgm:pt>
    <dgm:pt modelId="{E4FF09F4-2491-4737-8FFC-71121393A757}" type="parTrans" cxnId="{1C73836A-F679-403F-A86F-E8EBD469B5A4}">
      <dgm:prSet/>
      <dgm:spPr/>
      <dgm:t>
        <a:bodyPr/>
        <a:lstStyle/>
        <a:p>
          <a:endParaRPr lang="en-US"/>
        </a:p>
      </dgm:t>
    </dgm:pt>
    <dgm:pt modelId="{447E2126-8548-4419-AD57-A48ED379F668}" type="sibTrans" cxnId="{1C73836A-F679-403F-A86F-E8EBD469B5A4}">
      <dgm:prSet/>
      <dgm:spPr/>
      <dgm:t>
        <a:bodyPr/>
        <a:lstStyle/>
        <a:p>
          <a:endParaRPr lang="en-US"/>
        </a:p>
      </dgm:t>
    </dgm:pt>
    <dgm:pt modelId="{2B9E52A8-17EF-4B11-A213-FA3702066362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Decimal</a:t>
          </a:r>
          <a:endParaRPr lang="en-US" b="1" dirty="0">
            <a:solidFill>
              <a:schemeClr val="bg1"/>
            </a:solidFill>
          </a:endParaRPr>
        </a:p>
      </dgm:t>
    </dgm:pt>
    <dgm:pt modelId="{BD1345ED-EDAB-477D-AB04-58E2B2AC8B3F}" type="parTrans" cxnId="{BA98C58A-B5D4-4BB5-9596-CC04B0D2524C}">
      <dgm:prSet/>
      <dgm:spPr/>
      <dgm:t>
        <a:bodyPr/>
        <a:lstStyle/>
        <a:p>
          <a:endParaRPr lang="en-US"/>
        </a:p>
      </dgm:t>
    </dgm:pt>
    <dgm:pt modelId="{C5707BF7-EFEC-4F73-A605-EDB39586C025}" type="sibTrans" cxnId="{BA98C58A-B5D4-4BB5-9596-CC04B0D2524C}">
      <dgm:prSet/>
      <dgm:spPr/>
      <dgm:t>
        <a:bodyPr/>
        <a:lstStyle/>
        <a:p>
          <a:endParaRPr lang="en-US"/>
        </a:p>
      </dgm:t>
    </dgm:pt>
    <dgm:pt modelId="{50408D75-D6AD-4719-9431-A46BB4F47526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Double</a:t>
          </a:r>
          <a:endParaRPr lang="en-US" b="1" dirty="0">
            <a:solidFill>
              <a:schemeClr val="bg1"/>
            </a:solidFill>
          </a:endParaRPr>
        </a:p>
      </dgm:t>
    </dgm:pt>
    <dgm:pt modelId="{B4E26D53-4B02-4ECC-B389-FCE402AC96A3}" type="parTrans" cxnId="{A3D5C034-E5B6-4788-B648-9073262DC2FD}">
      <dgm:prSet/>
      <dgm:spPr/>
      <dgm:t>
        <a:bodyPr/>
        <a:lstStyle/>
        <a:p>
          <a:endParaRPr lang="en-US"/>
        </a:p>
      </dgm:t>
    </dgm:pt>
    <dgm:pt modelId="{142FE647-87C8-49CE-B87A-6C410F8E83C8}" type="sibTrans" cxnId="{A3D5C034-E5B6-4788-B648-9073262DC2FD}">
      <dgm:prSet/>
      <dgm:spPr/>
      <dgm:t>
        <a:bodyPr/>
        <a:lstStyle/>
        <a:p>
          <a:endParaRPr lang="en-US"/>
        </a:p>
      </dgm:t>
    </dgm:pt>
    <dgm:pt modelId="{E2612D47-3440-473A-B529-BF42F7E70AB1}">
      <dgm:prSet phldrT="[Text]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Integer</a:t>
          </a:r>
          <a:endParaRPr lang="en-US" b="1" dirty="0">
            <a:solidFill>
              <a:schemeClr val="bg1"/>
            </a:solidFill>
          </a:endParaRPr>
        </a:p>
      </dgm:t>
    </dgm:pt>
    <dgm:pt modelId="{4CDCA185-0A40-491B-8501-E4C50C8E706F}" type="parTrans" cxnId="{34D0D654-E2F9-49D7-BDF5-6239B803AEA9}">
      <dgm:prSet/>
      <dgm:spPr/>
      <dgm:t>
        <a:bodyPr/>
        <a:lstStyle/>
        <a:p>
          <a:endParaRPr lang="en-US"/>
        </a:p>
      </dgm:t>
    </dgm:pt>
    <dgm:pt modelId="{4E4B458A-0C4E-44CB-A867-1371E28B8999}" type="sibTrans" cxnId="{34D0D654-E2F9-49D7-BDF5-6239B803AEA9}">
      <dgm:prSet/>
      <dgm:spPr/>
      <dgm:t>
        <a:bodyPr/>
        <a:lstStyle/>
        <a:p>
          <a:endParaRPr lang="en-US"/>
        </a:p>
      </dgm:t>
    </dgm:pt>
    <dgm:pt modelId="{BC2310D7-4D12-4A25-9F3E-DEBFEA67F677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28 decimal placeholders</a:t>
          </a:r>
          <a:endParaRPr lang="en-US" dirty="0">
            <a:solidFill>
              <a:schemeClr val="bg1"/>
            </a:solidFill>
          </a:endParaRPr>
        </a:p>
      </dgm:t>
    </dgm:pt>
    <dgm:pt modelId="{861D04CF-DA0C-4EA3-94BB-63324C53DF26}" type="parTrans" cxnId="{515B8267-BBB4-48CA-9A28-02CBFAD4E150}">
      <dgm:prSet/>
      <dgm:spPr/>
      <dgm:t>
        <a:bodyPr/>
        <a:lstStyle/>
        <a:p>
          <a:endParaRPr lang="en-US"/>
        </a:p>
      </dgm:t>
    </dgm:pt>
    <dgm:pt modelId="{B4E7B87E-E06C-457A-91C9-74B74E523DD4}" type="sibTrans" cxnId="{515B8267-BBB4-48CA-9A28-02CBFAD4E150}">
      <dgm:prSet/>
      <dgm:spPr/>
      <dgm:t>
        <a:bodyPr/>
        <a:lstStyle/>
        <a:p>
          <a:endParaRPr lang="en-US"/>
        </a:p>
      </dgm:t>
    </dgm:pt>
    <dgm:pt modelId="{F676C244-5468-41A0-BC5C-FC2F016B458F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14 bytes</a:t>
          </a:r>
          <a:endParaRPr lang="en-US" dirty="0">
            <a:solidFill>
              <a:schemeClr val="accent1"/>
            </a:solidFill>
          </a:endParaRPr>
        </a:p>
      </dgm:t>
    </dgm:pt>
    <dgm:pt modelId="{1B9ACBAB-8B12-4CAC-B5E5-D77B164CADB2}" type="parTrans" cxnId="{263CEE74-EC58-4CCA-905C-10B645C282D8}">
      <dgm:prSet/>
      <dgm:spPr/>
      <dgm:t>
        <a:bodyPr/>
        <a:lstStyle/>
        <a:p>
          <a:endParaRPr lang="en-US"/>
        </a:p>
      </dgm:t>
    </dgm:pt>
    <dgm:pt modelId="{6484677F-2C47-4AC5-8387-92AD31476B65}" type="sibTrans" cxnId="{263CEE74-EC58-4CCA-905C-10B645C282D8}">
      <dgm:prSet/>
      <dgm:spPr/>
      <dgm:t>
        <a:bodyPr/>
        <a:lstStyle/>
        <a:p>
          <a:endParaRPr lang="en-US"/>
        </a:p>
      </dgm:t>
    </dgm:pt>
    <dgm:pt modelId="{75AB977E-AD61-4768-BC50-0B4829747542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Gazillians</a:t>
          </a:r>
          <a:endParaRPr lang="en-US" dirty="0">
            <a:solidFill>
              <a:schemeClr val="bg1"/>
            </a:solidFill>
          </a:endParaRPr>
        </a:p>
      </dgm:t>
    </dgm:pt>
    <dgm:pt modelId="{98135F34-3FD0-4DF2-B097-BB3F5DE2280F}" type="parTrans" cxnId="{49196A56-28F3-4168-B036-DC808C5685D8}">
      <dgm:prSet/>
      <dgm:spPr/>
      <dgm:t>
        <a:bodyPr/>
        <a:lstStyle/>
        <a:p>
          <a:endParaRPr lang="en-US"/>
        </a:p>
      </dgm:t>
    </dgm:pt>
    <dgm:pt modelId="{5F02C2AF-06C5-45BF-9642-FCE68491506C}" type="sibTrans" cxnId="{49196A56-28F3-4168-B036-DC808C5685D8}">
      <dgm:prSet/>
      <dgm:spPr/>
      <dgm:t>
        <a:bodyPr/>
        <a:lstStyle/>
        <a:p>
          <a:endParaRPr lang="en-US"/>
        </a:p>
      </dgm:t>
    </dgm:pt>
    <dgm:pt modelId="{8D03F1FA-8C21-4423-BEEF-50FC95A57B22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8 bytes</a:t>
          </a:r>
          <a:endParaRPr lang="en-US" dirty="0">
            <a:solidFill>
              <a:schemeClr val="accent1"/>
            </a:solidFill>
          </a:endParaRPr>
        </a:p>
      </dgm:t>
    </dgm:pt>
    <dgm:pt modelId="{BB8E7D36-7B12-4E46-956A-B9DC323B1241}" type="parTrans" cxnId="{79331E50-0F32-469D-AB76-B5F459B22BD8}">
      <dgm:prSet/>
      <dgm:spPr/>
      <dgm:t>
        <a:bodyPr/>
        <a:lstStyle/>
        <a:p>
          <a:endParaRPr lang="en-US"/>
        </a:p>
      </dgm:t>
    </dgm:pt>
    <dgm:pt modelId="{827DA572-F2C9-4C74-B6B2-89D57BEE4BA0}" type="sibTrans" cxnId="{79331E50-0F32-469D-AB76-B5F459B22BD8}">
      <dgm:prSet/>
      <dgm:spPr/>
      <dgm:t>
        <a:bodyPr/>
        <a:lstStyle/>
        <a:p>
          <a:endParaRPr lang="en-US"/>
        </a:p>
      </dgm:t>
    </dgm:pt>
    <dgm:pt modelId="{A91C490C-C384-42CD-818F-E03AA2178E34}">
      <dgm:prSet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-2M – 2M</a:t>
          </a:r>
          <a:endParaRPr lang="en-US" dirty="0">
            <a:solidFill>
              <a:schemeClr val="bg1"/>
            </a:solidFill>
          </a:endParaRPr>
        </a:p>
      </dgm:t>
    </dgm:pt>
    <dgm:pt modelId="{AAFB04A2-1CD3-41C6-8CED-28F04B12D3FB}" type="parTrans" cxnId="{83FF2F17-9F89-4D7F-8F6B-9B818333B1BB}">
      <dgm:prSet/>
      <dgm:spPr/>
      <dgm:t>
        <a:bodyPr/>
        <a:lstStyle/>
        <a:p>
          <a:endParaRPr lang="en-US"/>
        </a:p>
      </dgm:t>
    </dgm:pt>
    <dgm:pt modelId="{E0E92151-54AF-4F10-A45E-E40DF2D3C444}" type="sibTrans" cxnId="{83FF2F17-9F89-4D7F-8F6B-9B818333B1BB}">
      <dgm:prSet/>
      <dgm:spPr/>
      <dgm:t>
        <a:bodyPr/>
        <a:lstStyle/>
        <a:p>
          <a:endParaRPr lang="en-US"/>
        </a:p>
      </dgm:t>
    </dgm:pt>
    <dgm:pt modelId="{90B1819F-D9D7-4D35-9887-03B6E719CA4A}">
      <dgm:prSet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2 bytes</a:t>
          </a:r>
          <a:endParaRPr lang="en-US" dirty="0">
            <a:solidFill>
              <a:schemeClr val="accent1"/>
            </a:solidFill>
          </a:endParaRPr>
        </a:p>
      </dgm:t>
    </dgm:pt>
    <dgm:pt modelId="{264F63AF-E042-435D-B6DD-4684B08ED0F3}" type="parTrans" cxnId="{A367F1EE-27CF-4385-8240-4E1315274713}">
      <dgm:prSet/>
      <dgm:spPr/>
      <dgm:t>
        <a:bodyPr/>
        <a:lstStyle/>
        <a:p>
          <a:endParaRPr lang="en-US"/>
        </a:p>
      </dgm:t>
    </dgm:pt>
    <dgm:pt modelId="{49C74914-6CA5-4EA3-B86D-EAF8A24687BE}" type="sibTrans" cxnId="{A367F1EE-27CF-4385-8240-4E1315274713}">
      <dgm:prSet/>
      <dgm:spPr/>
      <dgm:t>
        <a:bodyPr/>
        <a:lstStyle/>
        <a:p>
          <a:endParaRPr lang="en-US"/>
        </a:p>
      </dgm:t>
    </dgm:pt>
    <dgm:pt modelId="{DA88ABE8-892F-4F74-BCC6-239CEC4D9C96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184AA33-653E-4955-B0DE-C4873B5D8CC3}" type="parTrans" cxnId="{DF801100-70A6-4298-9305-473D5DB2B506}">
      <dgm:prSet/>
      <dgm:spPr/>
      <dgm:t>
        <a:bodyPr/>
        <a:lstStyle/>
        <a:p>
          <a:endParaRPr lang="en-US"/>
        </a:p>
      </dgm:t>
    </dgm:pt>
    <dgm:pt modelId="{896A7872-F79A-4645-8475-906C0F4BE87B}" type="sibTrans" cxnId="{DF801100-70A6-4298-9305-473D5DB2B506}">
      <dgm:prSet/>
      <dgm:spPr/>
      <dgm:t>
        <a:bodyPr/>
        <a:lstStyle/>
        <a:p>
          <a:endParaRPr lang="en-US"/>
        </a:p>
      </dgm:t>
    </dgm:pt>
    <dgm:pt modelId="{7A4EAF38-7458-4E98-9575-D379C0BB56DF}" type="pres">
      <dgm:prSet presAssocID="{FDAC9629-C2C2-4BDF-A5EF-12AFE5CCEE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03DA0-6C29-46EA-A8E2-31AF0C309A37}" type="pres">
      <dgm:prSet presAssocID="{E91161C6-5887-49F9-BED8-1C37379A8C19}" presName="roof" presStyleLbl="dkBgShp" presStyleIdx="0" presStyleCnt="2"/>
      <dgm:spPr/>
      <dgm:t>
        <a:bodyPr/>
        <a:lstStyle/>
        <a:p>
          <a:endParaRPr lang="en-US"/>
        </a:p>
      </dgm:t>
    </dgm:pt>
    <dgm:pt modelId="{492D4D57-D580-491B-90AA-DB305799D833}" type="pres">
      <dgm:prSet presAssocID="{E91161C6-5887-49F9-BED8-1C37379A8C19}" presName="pillars" presStyleCnt="0"/>
      <dgm:spPr/>
    </dgm:pt>
    <dgm:pt modelId="{5FDC1CCF-6FED-4B44-BF68-175CD58937C5}" type="pres">
      <dgm:prSet presAssocID="{E91161C6-5887-49F9-BED8-1C37379A8C19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7AC55-20C5-40DC-9DD0-1C79F925681E}" type="pres">
      <dgm:prSet presAssocID="{50408D75-D6AD-4719-9431-A46BB4F47526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2F3B-8A7A-40DB-97EA-4D483C2A53F6}" type="pres">
      <dgm:prSet presAssocID="{E2612D47-3440-473A-B529-BF42F7E70AB1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36A19-26B0-4683-8345-F06F84AFF525}" type="pres">
      <dgm:prSet presAssocID="{E91161C6-5887-49F9-BED8-1C37379A8C19}" presName="base" presStyleLbl="dkBgShp" presStyleIdx="1" presStyleCnt="2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</dgm:pt>
  </dgm:ptLst>
  <dgm:cxnLst>
    <dgm:cxn modelId="{0C54DFCE-9A1B-43D0-A91D-CFF878D92816}" type="presOf" srcId="{F676C244-5468-41A0-BC5C-FC2F016B458F}" destId="{5FDC1CCF-6FED-4B44-BF68-175CD58937C5}" srcOrd="0" destOrd="2" presId="urn:microsoft.com/office/officeart/2005/8/layout/hList3"/>
    <dgm:cxn modelId="{D880F74F-D39A-4DB2-B5B6-0F9F6B7679D8}" type="presOf" srcId="{FDAC9629-C2C2-4BDF-A5EF-12AFE5CCEEB2}" destId="{7A4EAF38-7458-4E98-9575-D379C0BB56DF}" srcOrd="0" destOrd="0" presId="urn:microsoft.com/office/officeart/2005/8/layout/hList3"/>
    <dgm:cxn modelId="{263CEE74-EC58-4CCA-905C-10B645C282D8}" srcId="{2B9E52A8-17EF-4B11-A213-FA3702066362}" destId="{F676C244-5468-41A0-BC5C-FC2F016B458F}" srcOrd="1" destOrd="0" parTransId="{1B9ACBAB-8B12-4CAC-B5E5-D77B164CADB2}" sibTransId="{6484677F-2C47-4AC5-8387-92AD31476B65}"/>
    <dgm:cxn modelId="{6974C2AD-FC95-478C-9F32-A434453F9D57}" type="presOf" srcId="{90B1819F-D9D7-4D35-9887-03B6E719CA4A}" destId="{94932F3B-8A7A-40DB-97EA-4D483C2A53F6}" srcOrd="0" destOrd="2" presId="urn:microsoft.com/office/officeart/2005/8/layout/hList3"/>
    <dgm:cxn modelId="{17CACA34-6A28-4079-8FAE-E312C94D8438}" type="presOf" srcId="{E2612D47-3440-473A-B529-BF42F7E70AB1}" destId="{94932F3B-8A7A-40DB-97EA-4D483C2A53F6}" srcOrd="0" destOrd="0" presId="urn:microsoft.com/office/officeart/2005/8/layout/hList3"/>
    <dgm:cxn modelId="{E89D7FFA-05E6-4907-B194-2A485A17D546}" type="presOf" srcId="{BC2310D7-4D12-4A25-9F3E-DEBFEA67F677}" destId="{5FDC1CCF-6FED-4B44-BF68-175CD58937C5}" srcOrd="0" destOrd="1" presId="urn:microsoft.com/office/officeart/2005/8/layout/hList3"/>
    <dgm:cxn modelId="{50D10E6B-F532-4B58-A0DF-50D895F4CA2A}" type="presOf" srcId="{A91C490C-C384-42CD-818F-E03AA2178E34}" destId="{94932F3B-8A7A-40DB-97EA-4D483C2A53F6}" srcOrd="0" destOrd="1" presId="urn:microsoft.com/office/officeart/2005/8/layout/hList3"/>
    <dgm:cxn modelId="{9EDFCB44-16F6-41F5-B371-81A5341DE2A7}" type="presOf" srcId="{8D03F1FA-8C21-4423-BEEF-50FC95A57B22}" destId="{9C67AC55-20C5-40DC-9DD0-1C79F925681E}" srcOrd="0" destOrd="2" presId="urn:microsoft.com/office/officeart/2005/8/layout/hList3"/>
    <dgm:cxn modelId="{9B920B36-8D7B-4DA0-BCBB-EB4B8D570534}" type="presOf" srcId="{75AB977E-AD61-4768-BC50-0B4829747542}" destId="{9C67AC55-20C5-40DC-9DD0-1C79F925681E}" srcOrd="0" destOrd="1" presId="urn:microsoft.com/office/officeart/2005/8/layout/hList3"/>
    <dgm:cxn modelId="{BA98C58A-B5D4-4BB5-9596-CC04B0D2524C}" srcId="{E91161C6-5887-49F9-BED8-1C37379A8C19}" destId="{2B9E52A8-17EF-4B11-A213-FA3702066362}" srcOrd="0" destOrd="0" parTransId="{BD1345ED-EDAB-477D-AB04-58E2B2AC8B3F}" sibTransId="{C5707BF7-EFEC-4F73-A605-EDB39586C025}"/>
    <dgm:cxn modelId="{A367F1EE-27CF-4385-8240-4E1315274713}" srcId="{E2612D47-3440-473A-B529-BF42F7E70AB1}" destId="{90B1819F-D9D7-4D35-9887-03B6E719CA4A}" srcOrd="1" destOrd="0" parTransId="{264F63AF-E042-435D-B6DD-4684B08ED0F3}" sibTransId="{49C74914-6CA5-4EA3-B86D-EAF8A24687BE}"/>
    <dgm:cxn modelId="{DF801100-70A6-4298-9305-473D5DB2B506}" srcId="{FDAC9629-C2C2-4BDF-A5EF-12AFE5CCEEB2}" destId="{DA88ABE8-892F-4F74-BCC6-239CEC4D9C96}" srcOrd="1" destOrd="0" parTransId="{3184AA33-653E-4955-B0DE-C4873B5D8CC3}" sibTransId="{896A7872-F79A-4645-8475-906C0F4BE87B}"/>
    <dgm:cxn modelId="{34D0D654-E2F9-49D7-BDF5-6239B803AEA9}" srcId="{E91161C6-5887-49F9-BED8-1C37379A8C19}" destId="{E2612D47-3440-473A-B529-BF42F7E70AB1}" srcOrd="2" destOrd="0" parTransId="{4CDCA185-0A40-491B-8501-E4C50C8E706F}" sibTransId="{4E4B458A-0C4E-44CB-A867-1371E28B8999}"/>
    <dgm:cxn modelId="{79331E50-0F32-469D-AB76-B5F459B22BD8}" srcId="{50408D75-D6AD-4719-9431-A46BB4F47526}" destId="{8D03F1FA-8C21-4423-BEEF-50FC95A57B22}" srcOrd="1" destOrd="0" parTransId="{BB8E7D36-7B12-4E46-956A-B9DC323B1241}" sibTransId="{827DA572-F2C9-4C74-B6B2-89D57BEE4BA0}"/>
    <dgm:cxn modelId="{83FF2F17-9F89-4D7F-8F6B-9B818333B1BB}" srcId="{E2612D47-3440-473A-B529-BF42F7E70AB1}" destId="{A91C490C-C384-42CD-818F-E03AA2178E34}" srcOrd="0" destOrd="0" parTransId="{AAFB04A2-1CD3-41C6-8CED-28F04B12D3FB}" sibTransId="{E0E92151-54AF-4F10-A45E-E40DF2D3C444}"/>
    <dgm:cxn modelId="{DB779563-B72E-425F-9F48-414976DE1D20}" type="presOf" srcId="{E91161C6-5887-49F9-BED8-1C37379A8C19}" destId="{68503DA0-6C29-46EA-A8E2-31AF0C309A37}" srcOrd="0" destOrd="0" presId="urn:microsoft.com/office/officeart/2005/8/layout/hList3"/>
    <dgm:cxn modelId="{4CF114BD-1232-40D0-9F76-F8B651A986FC}" type="presOf" srcId="{50408D75-D6AD-4719-9431-A46BB4F47526}" destId="{9C67AC55-20C5-40DC-9DD0-1C79F925681E}" srcOrd="0" destOrd="0" presId="urn:microsoft.com/office/officeart/2005/8/layout/hList3"/>
    <dgm:cxn modelId="{515B8267-BBB4-48CA-9A28-02CBFAD4E150}" srcId="{2B9E52A8-17EF-4B11-A213-FA3702066362}" destId="{BC2310D7-4D12-4A25-9F3E-DEBFEA67F677}" srcOrd="0" destOrd="0" parTransId="{861D04CF-DA0C-4EA3-94BB-63324C53DF26}" sibTransId="{B4E7B87E-E06C-457A-91C9-74B74E523DD4}"/>
    <dgm:cxn modelId="{A3D5C034-E5B6-4788-B648-9073262DC2FD}" srcId="{E91161C6-5887-49F9-BED8-1C37379A8C19}" destId="{50408D75-D6AD-4719-9431-A46BB4F47526}" srcOrd="1" destOrd="0" parTransId="{B4E26D53-4B02-4ECC-B389-FCE402AC96A3}" sibTransId="{142FE647-87C8-49CE-B87A-6C410F8E83C8}"/>
    <dgm:cxn modelId="{33025E6B-8FDC-4C6E-B46B-B5DF183ADCE4}" type="presOf" srcId="{2B9E52A8-17EF-4B11-A213-FA3702066362}" destId="{5FDC1CCF-6FED-4B44-BF68-175CD58937C5}" srcOrd="0" destOrd="0" presId="urn:microsoft.com/office/officeart/2005/8/layout/hList3"/>
    <dgm:cxn modelId="{49196A56-28F3-4168-B036-DC808C5685D8}" srcId="{50408D75-D6AD-4719-9431-A46BB4F47526}" destId="{75AB977E-AD61-4768-BC50-0B4829747542}" srcOrd="0" destOrd="0" parTransId="{98135F34-3FD0-4DF2-B097-BB3F5DE2280F}" sibTransId="{5F02C2AF-06C5-45BF-9642-FCE68491506C}"/>
    <dgm:cxn modelId="{1C73836A-F679-403F-A86F-E8EBD469B5A4}" srcId="{FDAC9629-C2C2-4BDF-A5EF-12AFE5CCEEB2}" destId="{E91161C6-5887-49F9-BED8-1C37379A8C19}" srcOrd="0" destOrd="0" parTransId="{E4FF09F4-2491-4737-8FFC-71121393A757}" sibTransId="{447E2126-8548-4419-AD57-A48ED379F668}"/>
    <dgm:cxn modelId="{E059CBA0-8C2D-4017-BCC1-30F0F625CDD4}" type="presParOf" srcId="{7A4EAF38-7458-4E98-9575-D379C0BB56DF}" destId="{68503DA0-6C29-46EA-A8E2-31AF0C309A37}" srcOrd="0" destOrd="0" presId="urn:microsoft.com/office/officeart/2005/8/layout/hList3"/>
    <dgm:cxn modelId="{84A26A3F-8B94-4F6C-962D-FA6FEA9D7B4D}" type="presParOf" srcId="{7A4EAF38-7458-4E98-9575-D379C0BB56DF}" destId="{492D4D57-D580-491B-90AA-DB305799D833}" srcOrd="1" destOrd="0" presId="urn:microsoft.com/office/officeart/2005/8/layout/hList3"/>
    <dgm:cxn modelId="{1D2F4CBC-F0C5-4264-BE29-BB89E536763E}" type="presParOf" srcId="{492D4D57-D580-491B-90AA-DB305799D833}" destId="{5FDC1CCF-6FED-4B44-BF68-175CD58937C5}" srcOrd="0" destOrd="0" presId="urn:microsoft.com/office/officeart/2005/8/layout/hList3"/>
    <dgm:cxn modelId="{19065084-7EDB-4BF0-A990-2362C7E41291}" type="presParOf" srcId="{492D4D57-D580-491B-90AA-DB305799D833}" destId="{9C67AC55-20C5-40DC-9DD0-1C79F925681E}" srcOrd="1" destOrd="0" presId="urn:microsoft.com/office/officeart/2005/8/layout/hList3"/>
    <dgm:cxn modelId="{863A0463-42F9-4353-8723-4D3DC0D27911}" type="presParOf" srcId="{492D4D57-D580-491B-90AA-DB305799D833}" destId="{94932F3B-8A7A-40DB-97EA-4D483C2A53F6}" srcOrd="2" destOrd="0" presId="urn:microsoft.com/office/officeart/2005/8/layout/hList3"/>
    <dgm:cxn modelId="{98BB8245-9F7F-43FA-A154-5B8DFE8980A0}" type="presParOf" srcId="{7A4EAF38-7458-4E98-9575-D379C0BB56DF}" destId="{53736A19-26B0-4683-8345-F06F84AFF52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AC9629-C2C2-4BDF-A5EF-12AFE5CCEEB2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1161C6-5887-49F9-BED8-1C37379A8C19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Misc</a:t>
          </a:r>
          <a:endParaRPr lang="en-US" dirty="0"/>
        </a:p>
      </dgm:t>
    </dgm:pt>
    <dgm:pt modelId="{E4FF09F4-2491-4737-8FFC-71121393A757}" type="parTrans" cxnId="{1C73836A-F679-403F-A86F-E8EBD469B5A4}">
      <dgm:prSet/>
      <dgm:spPr/>
      <dgm:t>
        <a:bodyPr/>
        <a:lstStyle/>
        <a:p>
          <a:endParaRPr lang="en-US"/>
        </a:p>
      </dgm:t>
    </dgm:pt>
    <dgm:pt modelId="{447E2126-8548-4419-AD57-A48ED379F668}" type="sibTrans" cxnId="{1C73836A-F679-403F-A86F-E8EBD469B5A4}">
      <dgm:prSet/>
      <dgm:spPr/>
      <dgm:t>
        <a:bodyPr/>
        <a:lstStyle/>
        <a:p>
          <a:endParaRPr lang="en-US"/>
        </a:p>
      </dgm:t>
    </dgm:pt>
    <dgm:pt modelId="{50408D75-D6AD-4719-9431-A46BB4F4752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Date</a:t>
          </a:r>
          <a:endParaRPr lang="en-US" b="1" dirty="0">
            <a:solidFill>
              <a:schemeClr val="bg1"/>
            </a:solidFill>
          </a:endParaRPr>
        </a:p>
      </dgm:t>
    </dgm:pt>
    <dgm:pt modelId="{B4E26D53-4B02-4ECC-B389-FCE402AC96A3}" type="parTrans" cxnId="{A3D5C034-E5B6-4788-B648-9073262DC2FD}">
      <dgm:prSet/>
      <dgm:spPr/>
      <dgm:t>
        <a:bodyPr/>
        <a:lstStyle/>
        <a:p>
          <a:endParaRPr lang="en-US"/>
        </a:p>
      </dgm:t>
    </dgm:pt>
    <dgm:pt modelId="{142FE647-87C8-49CE-B87A-6C410F8E83C8}" type="sibTrans" cxnId="{A3D5C034-E5B6-4788-B648-9073262DC2FD}">
      <dgm:prSet/>
      <dgm:spPr/>
      <dgm:t>
        <a:bodyPr/>
        <a:lstStyle/>
        <a:p>
          <a:endParaRPr lang="en-US"/>
        </a:p>
      </dgm:t>
    </dgm:pt>
    <dgm:pt modelId="{E2612D47-3440-473A-B529-BF42F7E70AB1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Object</a:t>
          </a:r>
          <a:endParaRPr lang="en-US" b="1" dirty="0">
            <a:solidFill>
              <a:schemeClr val="bg1"/>
            </a:solidFill>
          </a:endParaRPr>
        </a:p>
      </dgm:t>
    </dgm:pt>
    <dgm:pt modelId="{4CDCA185-0A40-491B-8501-E4C50C8E706F}" type="parTrans" cxnId="{34D0D654-E2F9-49D7-BDF5-6239B803AEA9}">
      <dgm:prSet/>
      <dgm:spPr/>
      <dgm:t>
        <a:bodyPr/>
        <a:lstStyle/>
        <a:p>
          <a:endParaRPr lang="en-US"/>
        </a:p>
      </dgm:t>
    </dgm:pt>
    <dgm:pt modelId="{4E4B458A-0C4E-44CB-A867-1371E28B8999}" type="sibTrans" cxnId="{34D0D654-E2F9-49D7-BDF5-6239B803AEA9}">
      <dgm:prSet/>
      <dgm:spPr/>
      <dgm:t>
        <a:bodyPr/>
        <a:lstStyle/>
        <a:p>
          <a:endParaRPr lang="en-US"/>
        </a:p>
      </dgm:t>
    </dgm:pt>
    <dgm:pt modelId="{75AB977E-AD61-4768-BC50-0B4829747542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1900-9999</a:t>
          </a:r>
          <a:endParaRPr lang="en-US" dirty="0">
            <a:solidFill>
              <a:schemeClr val="bg1"/>
            </a:solidFill>
          </a:endParaRPr>
        </a:p>
      </dgm:t>
    </dgm:pt>
    <dgm:pt modelId="{98135F34-3FD0-4DF2-B097-BB3F5DE2280F}" type="parTrans" cxnId="{49196A56-28F3-4168-B036-DC808C5685D8}">
      <dgm:prSet/>
      <dgm:spPr/>
      <dgm:t>
        <a:bodyPr/>
        <a:lstStyle/>
        <a:p>
          <a:endParaRPr lang="en-US"/>
        </a:p>
      </dgm:t>
    </dgm:pt>
    <dgm:pt modelId="{5F02C2AF-06C5-45BF-9642-FCE68491506C}" type="sibTrans" cxnId="{49196A56-28F3-4168-B036-DC808C5685D8}">
      <dgm:prSet/>
      <dgm:spPr/>
      <dgm:t>
        <a:bodyPr/>
        <a:lstStyle/>
        <a:p>
          <a:endParaRPr lang="en-US"/>
        </a:p>
      </dgm:t>
    </dgm:pt>
    <dgm:pt modelId="{8D03F1FA-8C21-4423-BEEF-50FC95A57B22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8 bytes</a:t>
          </a:r>
          <a:endParaRPr lang="en-US" dirty="0">
            <a:solidFill>
              <a:schemeClr val="accent1"/>
            </a:solidFill>
          </a:endParaRPr>
        </a:p>
      </dgm:t>
    </dgm:pt>
    <dgm:pt modelId="{BB8E7D36-7B12-4E46-956A-B9DC323B1241}" type="parTrans" cxnId="{79331E50-0F32-469D-AB76-B5F459B22BD8}">
      <dgm:prSet/>
      <dgm:spPr/>
      <dgm:t>
        <a:bodyPr/>
        <a:lstStyle/>
        <a:p>
          <a:endParaRPr lang="en-US"/>
        </a:p>
      </dgm:t>
    </dgm:pt>
    <dgm:pt modelId="{827DA572-F2C9-4C74-B6B2-89D57BEE4BA0}" type="sibTrans" cxnId="{79331E50-0F32-469D-AB76-B5F459B22BD8}">
      <dgm:prSet/>
      <dgm:spPr/>
      <dgm:t>
        <a:bodyPr/>
        <a:lstStyle/>
        <a:p>
          <a:endParaRPr lang="en-US"/>
        </a:p>
      </dgm:t>
    </dgm:pt>
    <dgm:pt modelId="{A91C490C-C384-42CD-818F-E03AA2178E34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Any</a:t>
          </a:r>
          <a:endParaRPr lang="en-US" dirty="0">
            <a:solidFill>
              <a:schemeClr val="bg1"/>
            </a:solidFill>
          </a:endParaRPr>
        </a:p>
      </dgm:t>
    </dgm:pt>
    <dgm:pt modelId="{AAFB04A2-1CD3-41C6-8CED-28F04B12D3FB}" type="parTrans" cxnId="{83FF2F17-9F89-4D7F-8F6B-9B818333B1BB}">
      <dgm:prSet/>
      <dgm:spPr/>
      <dgm:t>
        <a:bodyPr/>
        <a:lstStyle/>
        <a:p>
          <a:endParaRPr lang="en-US"/>
        </a:p>
      </dgm:t>
    </dgm:pt>
    <dgm:pt modelId="{E0E92151-54AF-4F10-A45E-E40DF2D3C444}" type="sibTrans" cxnId="{83FF2F17-9F89-4D7F-8F6B-9B818333B1BB}">
      <dgm:prSet/>
      <dgm:spPr/>
      <dgm:t>
        <a:bodyPr/>
        <a:lstStyle/>
        <a:p>
          <a:endParaRPr lang="en-US"/>
        </a:p>
      </dgm:t>
    </dgm:pt>
    <dgm:pt modelId="{90B1819F-D9D7-4D35-9887-03B6E719CA4A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4-32 bytes</a:t>
          </a:r>
          <a:endParaRPr lang="en-US" dirty="0">
            <a:solidFill>
              <a:schemeClr val="accent1"/>
            </a:solidFill>
          </a:endParaRPr>
        </a:p>
      </dgm:t>
    </dgm:pt>
    <dgm:pt modelId="{264F63AF-E042-435D-B6DD-4684B08ED0F3}" type="parTrans" cxnId="{A367F1EE-27CF-4385-8240-4E1315274713}">
      <dgm:prSet/>
      <dgm:spPr/>
      <dgm:t>
        <a:bodyPr/>
        <a:lstStyle/>
        <a:p>
          <a:endParaRPr lang="en-US"/>
        </a:p>
      </dgm:t>
    </dgm:pt>
    <dgm:pt modelId="{49C74914-6CA5-4EA3-B86D-EAF8A24687BE}" type="sibTrans" cxnId="{A367F1EE-27CF-4385-8240-4E1315274713}">
      <dgm:prSet/>
      <dgm:spPr/>
      <dgm:t>
        <a:bodyPr/>
        <a:lstStyle/>
        <a:p>
          <a:endParaRPr lang="en-US"/>
        </a:p>
      </dgm:t>
    </dgm:pt>
    <dgm:pt modelId="{CE6F3291-E724-4DA9-9AD4-426BA2158CC2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Range</a:t>
          </a:r>
          <a:endParaRPr lang="en-US" b="1" dirty="0">
            <a:solidFill>
              <a:schemeClr val="bg1"/>
            </a:solidFill>
          </a:endParaRPr>
        </a:p>
      </dgm:t>
    </dgm:pt>
    <dgm:pt modelId="{E657B3C1-BE31-4415-B671-6C584FB05CB4}" type="parTrans" cxnId="{1A90600B-27D8-498E-9BD9-AEAB3066063E}">
      <dgm:prSet/>
      <dgm:spPr/>
      <dgm:t>
        <a:bodyPr/>
        <a:lstStyle/>
        <a:p>
          <a:endParaRPr lang="en-US"/>
        </a:p>
      </dgm:t>
    </dgm:pt>
    <dgm:pt modelId="{7C7E820E-4029-4BBF-976C-55E392C7EE5B}" type="sibTrans" cxnId="{1A90600B-27D8-498E-9BD9-AEAB3066063E}">
      <dgm:prSet/>
      <dgm:spPr/>
      <dgm:t>
        <a:bodyPr/>
        <a:lstStyle/>
        <a:p>
          <a:endParaRPr lang="en-US"/>
        </a:p>
      </dgm:t>
    </dgm:pt>
    <dgm:pt modelId="{8A5D8C7D-964A-4753-B52B-EDFAFF48078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Any</a:t>
          </a:r>
          <a:endParaRPr lang="en-US" dirty="0">
            <a:solidFill>
              <a:schemeClr val="bg1"/>
            </a:solidFill>
          </a:endParaRPr>
        </a:p>
      </dgm:t>
    </dgm:pt>
    <dgm:pt modelId="{8DAD67A5-6030-462A-803D-4E1A9F909D91}" type="parTrans" cxnId="{3EE757AE-1769-437C-9C65-C7C8ADD71476}">
      <dgm:prSet/>
      <dgm:spPr/>
      <dgm:t>
        <a:bodyPr/>
        <a:lstStyle/>
        <a:p>
          <a:endParaRPr lang="en-US"/>
        </a:p>
      </dgm:t>
    </dgm:pt>
    <dgm:pt modelId="{503CBAE0-B0F2-4F60-AFE3-A03F95C18F0B}" type="sibTrans" cxnId="{3EE757AE-1769-437C-9C65-C7C8ADD71476}">
      <dgm:prSet/>
      <dgm:spPr/>
      <dgm:t>
        <a:bodyPr/>
        <a:lstStyle/>
        <a:p>
          <a:endParaRPr lang="en-US"/>
        </a:p>
      </dgm:t>
    </dgm:pt>
    <dgm:pt modelId="{0CCD467F-EC9F-4953-B3C5-CF970FCA4306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mtClean="0">
              <a:solidFill>
                <a:schemeClr val="accent1"/>
              </a:solidFill>
            </a:rPr>
            <a:t>4-32 bytes</a:t>
          </a:r>
          <a:endParaRPr lang="en-US" dirty="0">
            <a:solidFill>
              <a:schemeClr val="accent1"/>
            </a:solidFill>
          </a:endParaRPr>
        </a:p>
      </dgm:t>
    </dgm:pt>
    <dgm:pt modelId="{8C8F8200-F61B-4C15-83E9-104ACD50ABC1}" type="parTrans" cxnId="{F17C1403-FE6F-4946-87F6-7C218CBDA57D}">
      <dgm:prSet/>
      <dgm:spPr/>
      <dgm:t>
        <a:bodyPr/>
        <a:lstStyle/>
        <a:p>
          <a:endParaRPr lang="en-US"/>
        </a:p>
      </dgm:t>
    </dgm:pt>
    <dgm:pt modelId="{28C8BE7F-586E-4B44-A4D2-E0B28E5EC2BB}" type="sibTrans" cxnId="{F17C1403-FE6F-4946-87F6-7C218CBDA57D}">
      <dgm:prSet/>
      <dgm:spPr/>
      <dgm:t>
        <a:bodyPr/>
        <a:lstStyle/>
        <a:p>
          <a:endParaRPr lang="en-US"/>
        </a:p>
      </dgm:t>
    </dgm:pt>
    <dgm:pt modelId="{7A4EAF38-7458-4E98-9575-D379C0BB56DF}" type="pres">
      <dgm:prSet presAssocID="{FDAC9629-C2C2-4BDF-A5EF-12AFE5CCEE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03DA0-6C29-46EA-A8E2-31AF0C309A37}" type="pres">
      <dgm:prSet presAssocID="{E91161C6-5887-49F9-BED8-1C37379A8C19}" presName="roof" presStyleLbl="dkBgShp" presStyleIdx="0" presStyleCnt="2"/>
      <dgm:spPr/>
      <dgm:t>
        <a:bodyPr/>
        <a:lstStyle/>
        <a:p>
          <a:endParaRPr lang="en-US"/>
        </a:p>
      </dgm:t>
    </dgm:pt>
    <dgm:pt modelId="{492D4D57-D580-491B-90AA-DB305799D833}" type="pres">
      <dgm:prSet presAssocID="{E91161C6-5887-49F9-BED8-1C37379A8C19}" presName="pillars" presStyleCnt="0"/>
      <dgm:spPr/>
    </dgm:pt>
    <dgm:pt modelId="{5FDC1CCF-6FED-4B44-BF68-175CD58937C5}" type="pres">
      <dgm:prSet presAssocID="{E91161C6-5887-49F9-BED8-1C37379A8C19}" presName="pillar1" presStyleLbl="node1" presStyleIdx="0" presStyleCnt="3">
        <dgm:presLayoutVars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94932F3B-8A7A-40DB-97EA-4D483C2A53F6}" type="pres">
      <dgm:prSet presAssocID="{E2612D47-3440-473A-B529-BF42F7E70AB1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F1158-A60E-4CA4-BE02-A18B7811EC8C}" type="pres">
      <dgm:prSet presAssocID="{CE6F3291-E724-4DA9-9AD4-426BA2158CC2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36A19-26B0-4683-8345-F06F84AFF525}" type="pres">
      <dgm:prSet presAssocID="{E91161C6-5887-49F9-BED8-1C37379A8C19}" presName="base" presStyleLbl="dkBgShp" presStyleIdx="1" presStyleCnt="2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</dgm:pt>
  </dgm:ptLst>
  <dgm:cxnLst>
    <dgm:cxn modelId="{6420F42D-635E-4567-97AE-427C2E528763}" type="presOf" srcId="{A91C490C-C384-42CD-818F-E03AA2178E34}" destId="{94932F3B-8A7A-40DB-97EA-4D483C2A53F6}" srcOrd="0" destOrd="1" presId="urn:microsoft.com/office/officeart/2005/8/layout/hList3"/>
    <dgm:cxn modelId="{FB4C1B5A-8A97-4E0E-8467-BA5BC35FCA53}" type="presOf" srcId="{8D03F1FA-8C21-4423-BEEF-50FC95A57B22}" destId="{5FDC1CCF-6FED-4B44-BF68-175CD58937C5}" srcOrd="0" destOrd="2" presId="urn:microsoft.com/office/officeart/2005/8/layout/hList3"/>
    <dgm:cxn modelId="{AF0197FA-180A-49EB-83FD-15AF9F85C6D5}" type="presOf" srcId="{75AB977E-AD61-4768-BC50-0B4829747542}" destId="{5FDC1CCF-6FED-4B44-BF68-175CD58937C5}" srcOrd="0" destOrd="1" presId="urn:microsoft.com/office/officeart/2005/8/layout/hList3"/>
    <dgm:cxn modelId="{1A90600B-27D8-498E-9BD9-AEAB3066063E}" srcId="{E91161C6-5887-49F9-BED8-1C37379A8C19}" destId="{CE6F3291-E724-4DA9-9AD4-426BA2158CC2}" srcOrd="2" destOrd="0" parTransId="{E657B3C1-BE31-4415-B671-6C584FB05CB4}" sibTransId="{7C7E820E-4029-4BBF-976C-55E392C7EE5B}"/>
    <dgm:cxn modelId="{0BE3A0CD-8461-4875-9BBA-87EED00735BA}" type="presOf" srcId="{50408D75-D6AD-4719-9431-A46BB4F47526}" destId="{5FDC1CCF-6FED-4B44-BF68-175CD58937C5}" srcOrd="0" destOrd="0" presId="urn:microsoft.com/office/officeart/2005/8/layout/hList3"/>
    <dgm:cxn modelId="{03DFE0C9-D4AD-4E26-B954-04F9A7ABD7D3}" type="presOf" srcId="{90B1819F-D9D7-4D35-9887-03B6E719CA4A}" destId="{94932F3B-8A7A-40DB-97EA-4D483C2A53F6}" srcOrd="0" destOrd="2" presId="urn:microsoft.com/office/officeart/2005/8/layout/hList3"/>
    <dgm:cxn modelId="{A48E3408-17FD-4B8D-92FC-985B1BE9790F}" type="presOf" srcId="{FDAC9629-C2C2-4BDF-A5EF-12AFE5CCEEB2}" destId="{7A4EAF38-7458-4E98-9575-D379C0BB56DF}" srcOrd="0" destOrd="0" presId="urn:microsoft.com/office/officeart/2005/8/layout/hList3"/>
    <dgm:cxn modelId="{90609538-2BF2-4332-92F7-AD92349A6FD1}" type="presOf" srcId="{E2612D47-3440-473A-B529-BF42F7E70AB1}" destId="{94932F3B-8A7A-40DB-97EA-4D483C2A53F6}" srcOrd="0" destOrd="0" presId="urn:microsoft.com/office/officeart/2005/8/layout/hList3"/>
    <dgm:cxn modelId="{A367F1EE-27CF-4385-8240-4E1315274713}" srcId="{E2612D47-3440-473A-B529-BF42F7E70AB1}" destId="{90B1819F-D9D7-4D35-9887-03B6E719CA4A}" srcOrd="1" destOrd="0" parTransId="{264F63AF-E042-435D-B6DD-4684B08ED0F3}" sibTransId="{49C74914-6CA5-4EA3-B86D-EAF8A24687BE}"/>
    <dgm:cxn modelId="{34D0D654-E2F9-49D7-BDF5-6239B803AEA9}" srcId="{E91161C6-5887-49F9-BED8-1C37379A8C19}" destId="{E2612D47-3440-473A-B529-BF42F7E70AB1}" srcOrd="1" destOrd="0" parTransId="{4CDCA185-0A40-491B-8501-E4C50C8E706F}" sibTransId="{4E4B458A-0C4E-44CB-A867-1371E28B8999}"/>
    <dgm:cxn modelId="{79331E50-0F32-469D-AB76-B5F459B22BD8}" srcId="{50408D75-D6AD-4719-9431-A46BB4F47526}" destId="{8D03F1FA-8C21-4423-BEEF-50FC95A57B22}" srcOrd="1" destOrd="0" parTransId="{BB8E7D36-7B12-4E46-956A-B9DC323B1241}" sibTransId="{827DA572-F2C9-4C74-B6B2-89D57BEE4BA0}"/>
    <dgm:cxn modelId="{83FF2F17-9F89-4D7F-8F6B-9B818333B1BB}" srcId="{E2612D47-3440-473A-B529-BF42F7E70AB1}" destId="{A91C490C-C384-42CD-818F-E03AA2178E34}" srcOrd="0" destOrd="0" parTransId="{AAFB04A2-1CD3-41C6-8CED-28F04B12D3FB}" sibTransId="{E0E92151-54AF-4F10-A45E-E40DF2D3C444}"/>
    <dgm:cxn modelId="{FBB34D92-4FE8-426E-B247-E756AD529DD4}" type="presOf" srcId="{CE6F3291-E724-4DA9-9AD4-426BA2158CC2}" destId="{672F1158-A60E-4CA4-BE02-A18B7811EC8C}" srcOrd="0" destOrd="0" presId="urn:microsoft.com/office/officeart/2005/8/layout/hList3"/>
    <dgm:cxn modelId="{A3D5C034-E5B6-4788-B648-9073262DC2FD}" srcId="{E91161C6-5887-49F9-BED8-1C37379A8C19}" destId="{50408D75-D6AD-4719-9431-A46BB4F47526}" srcOrd="0" destOrd="0" parTransId="{B4E26D53-4B02-4ECC-B389-FCE402AC96A3}" sibTransId="{142FE647-87C8-49CE-B87A-6C410F8E83C8}"/>
    <dgm:cxn modelId="{6D0E608B-9F86-4ECA-96B6-14FAF651ADDF}" type="presOf" srcId="{E91161C6-5887-49F9-BED8-1C37379A8C19}" destId="{68503DA0-6C29-46EA-A8E2-31AF0C309A37}" srcOrd="0" destOrd="0" presId="urn:microsoft.com/office/officeart/2005/8/layout/hList3"/>
    <dgm:cxn modelId="{574DC1F9-D4A5-461B-B0AD-10702AE33E9A}" type="presOf" srcId="{0CCD467F-EC9F-4953-B3C5-CF970FCA4306}" destId="{672F1158-A60E-4CA4-BE02-A18B7811EC8C}" srcOrd="0" destOrd="2" presId="urn:microsoft.com/office/officeart/2005/8/layout/hList3"/>
    <dgm:cxn modelId="{49196A56-28F3-4168-B036-DC808C5685D8}" srcId="{50408D75-D6AD-4719-9431-A46BB4F47526}" destId="{75AB977E-AD61-4768-BC50-0B4829747542}" srcOrd="0" destOrd="0" parTransId="{98135F34-3FD0-4DF2-B097-BB3F5DE2280F}" sibTransId="{5F02C2AF-06C5-45BF-9642-FCE68491506C}"/>
    <dgm:cxn modelId="{F17C1403-FE6F-4946-87F6-7C218CBDA57D}" srcId="{CE6F3291-E724-4DA9-9AD4-426BA2158CC2}" destId="{0CCD467F-EC9F-4953-B3C5-CF970FCA4306}" srcOrd="1" destOrd="0" parTransId="{8C8F8200-F61B-4C15-83E9-104ACD50ABC1}" sibTransId="{28C8BE7F-586E-4B44-A4D2-E0B28E5EC2BB}"/>
    <dgm:cxn modelId="{1C73836A-F679-403F-A86F-E8EBD469B5A4}" srcId="{FDAC9629-C2C2-4BDF-A5EF-12AFE5CCEEB2}" destId="{E91161C6-5887-49F9-BED8-1C37379A8C19}" srcOrd="0" destOrd="0" parTransId="{E4FF09F4-2491-4737-8FFC-71121393A757}" sibTransId="{447E2126-8548-4419-AD57-A48ED379F668}"/>
    <dgm:cxn modelId="{1514D11E-5892-4530-8852-74E43AF0CBB7}" type="presOf" srcId="{8A5D8C7D-964A-4753-B52B-EDFAFF480785}" destId="{672F1158-A60E-4CA4-BE02-A18B7811EC8C}" srcOrd="0" destOrd="1" presId="urn:microsoft.com/office/officeart/2005/8/layout/hList3"/>
    <dgm:cxn modelId="{3EE757AE-1769-437C-9C65-C7C8ADD71476}" srcId="{CE6F3291-E724-4DA9-9AD4-426BA2158CC2}" destId="{8A5D8C7D-964A-4753-B52B-EDFAFF480785}" srcOrd="0" destOrd="0" parTransId="{8DAD67A5-6030-462A-803D-4E1A9F909D91}" sibTransId="{503CBAE0-B0F2-4F60-AFE3-A03F95C18F0B}"/>
    <dgm:cxn modelId="{20073CC5-8E02-4C21-B9A0-009169F6C67C}" type="presParOf" srcId="{7A4EAF38-7458-4E98-9575-D379C0BB56DF}" destId="{68503DA0-6C29-46EA-A8E2-31AF0C309A37}" srcOrd="0" destOrd="0" presId="urn:microsoft.com/office/officeart/2005/8/layout/hList3"/>
    <dgm:cxn modelId="{56B6EB53-3E3B-4505-BD63-CEA4A583A0C7}" type="presParOf" srcId="{7A4EAF38-7458-4E98-9575-D379C0BB56DF}" destId="{492D4D57-D580-491B-90AA-DB305799D833}" srcOrd="1" destOrd="0" presId="urn:microsoft.com/office/officeart/2005/8/layout/hList3"/>
    <dgm:cxn modelId="{750BF8BC-D8C6-45FC-B2AE-E2A46D96BA74}" type="presParOf" srcId="{492D4D57-D580-491B-90AA-DB305799D833}" destId="{5FDC1CCF-6FED-4B44-BF68-175CD58937C5}" srcOrd="0" destOrd="0" presId="urn:microsoft.com/office/officeart/2005/8/layout/hList3"/>
    <dgm:cxn modelId="{C75A37DB-7B4F-4050-9BC4-8ED37DE6618B}" type="presParOf" srcId="{492D4D57-D580-491B-90AA-DB305799D833}" destId="{94932F3B-8A7A-40DB-97EA-4D483C2A53F6}" srcOrd="1" destOrd="0" presId="urn:microsoft.com/office/officeart/2005/8/layout/hList3"/>
    <dgm:cxn modelId="{7F847115-8BEC-4413-9AE6-DEE21E8DE38F}" type="presParOf" srcId="{492D4D57-D580-491B-90AA-DB305799D833}" destId="{672F1158-A60E-4CA4-BE02-A18B7811EC8C}" srcOrd="2" destOrd="0" presId="urn:microsoft.com/office/officeart/2005/8/layout/hList3"/>
    <dgm:cxn modelId="{48BB148C-07E5-44C9-BB3D-93D7416D2887}" type="presParOf" srcId="{7A4EAF38-7458-4E98-9575-D379C0BB56DF}" destId="{53736A19-26B0-4683-8345-F06F84AFF52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AC9629-C2C2-4BDF-A5EF-12AFE5CCEEB2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1161C6-5887-49F9-BED8-1C37379A8C19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Boolean / Byte</a:t>
          </a:r>
          <a:endParaRPr lang="en-US" dirty="0"/>
        </a:p>
      </dgm:t>
    </dgm:pt>
    <dgm:pt modelId="{E4FF09F4-2491-4737-8FFC-71121393A757}" type="parTrans" cxnId="{1C73836A-F679-403F-A86F-E8EBD469B5A4}">
      <dgm:prSet/>
      <dgm:spPr/>
      <dgm:t>
        <a:bodyPr/>
        <a:lstStyle/>
        <a:p>
          <a:endParaRPr lang="en-US"/>
        </a:p>
      </dgm:t>
    </dgm:pt>
    <dgm:pt modelId="{447E2126-8548-4419-AD57-A48ED379F668}" type="sibTrans" cxnId="{1C73836A-F679-403F-A86F-E8EBD469B5A4}">
      <dgm:prSet/>
      <dgm:spPr/>
      <dgm:t>
        <a:bodyPr/>
        <a:lstStyle/>
        <a:p>
          <a:endParaRPr lang="en-US"/>
        </a:p>
      </dgm:t>
    </dgm:pt>
    <dgm:pt modelId="{2B9E52A8-17EF-4B11-A213-FA370206636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Boolean</a:t>
          </a:r>
          <a:endParaRPr lang="en-US" b="1" dirty="0">
            <a:solidFill>
              <a:schemeClr val="bg1"/>
            </a:solidFill>
          </a:endParaRPr>
        </a:p>
      </dgm:t>
    </dgm:pt>
    <dgm:pt modelId="{BD1345ED-EDAB-477D-AB04-58E2B2AC8B3F}" type="parTrans" cxnId="{BA98C58A-B5D4-4BB5-9596-CC04B0D2524C}">
      <dgm:prSet/>
      <dgm:spPr/>
      <dgm:t>
        <a:bodyPr/>
        <a:lstStyle/>
        <a:p>
          <a:endParaRPr lang="en-US"/>
        </a:p>
      </dgm:t>
    </dgm:pt>
    <dgm:pt modelId="{C5707BF7-EFEC-4F73-A605-EDB39586C025}" type="sibTrans" cxnId="{BA98C58A-B5D4-4BB5-9596-CC04B0D2524C}">
      <dgm:prSet/>
      <dgm:spPr/>
      <dgm:t>
        <a:bodyPr/>
        <a:lstStyle/>
        <a:p>
          <a:endParaRPr lang="en-US"/>
        </a:p>
      </dgm:t>
    </dgm:pt>
    <dgm:pt modelId="{50408D75-D6AD-4719-9431-A46BB4F47526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Byte</a:t>
          </a:r>
          <a:endParaRPr lang="en-US" b="1" dirty="0">
            <a:solidFill>
              <a:schemeClr val="bg1"/>
            </a:solidFill>
          </a:endParaRPr>
        </a:p>
      </dgm:t>
    </dgm:pt>
    <dgm:pt modelId="{B4E26D53-4B02-4ECC-B389-FCE402AC96A3}" type="parTrans" cxnId="{A3D5C034-E5B6-4788-B648-9073262DC2FD}">
      <dgm:prSet/>
      <dgm:spPr/>
      <dgm:t>
        <a:bodyPr/>
        <a:lstStyle/>
        <a:p>
          <a:endParaRPr lang="en-US"/>
        </a:p>
      </dgm:t>
    </dgm:pt>
    <dgm:pt modelId="{142FE647-87C8-49CE-B87A-6C410F8E83C8}" type="sibTrans" cxnId="{A3D5C034-E5B6-4788-B648-9073262DC2FD}">
      <dgm:prSet/>
      <dgm:spPr/>
      <dgm:t>
        <a:bodyPr/>
        <a:lstStyle/>
        <a:p>
          <a:endParaRPr lang="en-US"/>
        </a:p>
      </dgm:t>
    </dgm:pt>
    <dgm:pt modelId="{BC2310D7-4D12-4A25-9F3E-DEBFEA67F677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True / False</a:t>
          </a:r>
          <a:endParaRPr lang="en-US" dirty="0">
            <a:solidFill>
              <a:schemeClr val="bg1"/>
            </a:solidFill>
          </a:endParaRPr>
        </a:p>
      </dgm:t>
    </dgm:pt>
    <dgm:pt modelId="{861D04CF-DA0C-4EA3-94BB-63324C53DF26}" type="parTrans" cxnId="{515B8267-BBB4-48CA-9A28-02CBFAD4E150}">
      <dgm:prSet/>
      <dgm:spPr/>
      <dgm:t>
        <a:bodyPr/>
        <a:lstStyle/>
        <a:p>
          <a:endParaRPr lang="en-US"/>
        </a:p>
      </dgm:t>
    </dgm:pt>
    <dgm:pt modelId="{B4E7B87E-E06C-457A-91C9-74B74E523DD4}" type="sibTrans" cxnId="{515B8267-BBB4-48CA-9A28-02CBFAD4E150}">
      <dgm:prSet/>
      <dgm:spPr/>
      <dgm:t>
        <a:bodyPr/>
        <a:lstStyle/>
        <a:p>
          <a:endParaRPr lang="en-US"/>
        </a:p>
      </dgm:t>
    </dgm:pt>
    <dgm:pt modelId="{F676C244-5468-41A0-BC5C-FC2F016B458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2 bytes</a:t>
          </a:r>
          <a:endParaRPr lang="en-US" dirty="0">
            <a:solidFill>
              <a:schemeClr val="accent1"/>
            </a:solidFill>
          </a:endParaRPr>
        </a:p>
      </dgm:t>
    </dgm:pt>
    <dgm:pt modelId="{1B9ACBAB-8B12-4CAC-B5E5-D77B164CADB2}" type="parTrans" cxnId="{263CEE74-EC58-4CCA-905C-10B645C282D8}">
      <dgm:prSet/>
      <dgm:spPr/>
      <dgm:t>
        <a:bodyPr/>
        <a:lstStyle/>
        <a:p>
          <a:endParaRPr lang="en-US"/>
        </a:p>
      </dgm:t>
    </dgm:pt>
    <dgm:pt modelId="{6484677F-2C47-4AC5-8387-92AD31476B65}" type="sibTrans" cxnId="{263CEE74-EC58-4CCA-905C-10B645C282D8}">
      <dgm:prSet/>
      <dgm:spPr/>
      <dgm:t>
        <a:bodyPr/>
        <a:lstStyle/>
        <a:p>
          <a:endParaRPr lang="en-US"/>
        </a:p>
      </dgm:t>
    </dgm:pt>
    <dgm:pt modelId="{75AB977E-AD61-4768-BC50-0B4829747542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0-255</a:t>
          </a:r>
          <a:endParaRPr lang="en-US" dirty="0">
            <a:solidFill>
              <a:schemeClr val="bg1"/>
            </a:solidFill>
          </a:endParaRPr>
        </a:p>
      </dgm:t>
    </dgm:pt>
    <dgm:pt modelId="{98135F34-3FD0-4DF2-B097-BB3F5DE2280F}" type="parTrans" cxnId="{49196A56-28F3-4168-B036-DC808C5685D8}">
      <dgm:prSet/>
      <dgm:spPr/>
      <dgm:t>
        <a:bodyPr/>
        <a:lstStyle/>
        <a:p>
          <a:endParaRPr lang="en-US"/>
        </a:p>
      </dgm:t>
    </dgm:pt>
    <dgm:pt modelId="{5F02C2AF-06C5-45BF-9642-FCE68491506C}" type="sibTrans" cxnId="{49196A56-28F3-4168-B036-DC808C5685D8}">
      <dgm:prSet/>
      <dgm:spPr/>
      <dgm:t>
        <a:bodyPr/>
        <a:lstStyle/>
        <a:p>
          <a:endParaRPr lang="en-US"/>
        </a:p>
      </dgm:t>
    </dgm:pt>
    <dgm:pt modelId="{8D03F1FA-8C21-4423-BEEF-50FC95A57B22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1 byte</a:t>
          </a:r>
          <a:endParaRPr lang="en-US" dirty="0">
            <a:solidFill>
              <a:schemeClr val="accent1"/>
            </a:solidFill>
          </a:endParaRPr>
        </a:p>
      </dgm:t>
    </dgm:pt>
    <dgm:pt modelId="{BB8E7D36-7B12-4E46-956A-B9DC323B1241}" type="parTrans" cxnId="{79331E50-0F32-469D-AB76-B5F459B22BD8}">
      <dgm:prSet/>
      <dgm:spPr/>
      <dgm:t>
        <a:bodyPr/>
        <a:lstStyle/>
        <a:p>
          <a:endParaRPr lang="en-US"/>
        </a:p>
      </dgm:t>
    </dgm:pt>
    <dgm:pt modelId="{827DA572-F2C9-4C74-B6B2-89D57BEE4BA0}" type="sibTrans" cxnId="{79331E50-0F32-469D-AB76-B5F459B22BD8}">
      <dgm:prSet/>
      <dgm:spPr/>
      <dgm:t>
        <a:bodyPr/>
        <a:lstStyle/>
        <a:p>
          <a:endParaRPr lang="en-US"/>
        </a:p>
      </dgm:t>
    </dgm:pt>
    <dgm:pt modelId="{7A4EAF38-7458-4E98-9575-D379C0BB56DF}" type="pres">
      <dgm:prSet presAssocID="{FDAC9629-C2C2-4BDF-A5EF-12AFE5CCEE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03DA0-6C29-46EA-A8E2-31AF0C309A37}" type="pres">
      <dgm:prSet presAssocID="{E91161C6-5887-49F9-BED8-1C37379A8C19}" presName="roof" presStyleLbl="dkBgShp" presStyleIdx="0" presStyleCnt="2"/>
      <dgm:spPr/>
      <dgm:t>
        <a:bodyPr/>
        <a:lstStyle/>
        <a:p>
          <a:endParaRPr lang="en-US"/>
        </a:p>
      </dgm:t>
    </dgm:pt>
    <dgm:pt modelId="{492D4D57-D580-491B-90AA-DB305799D833}" type="pres">
      <dgm:prSet presAssocID="{E91161C6-5887-49F9-BED8-1C37379A8C19}" presName="pillars" presStyleCnt="0"/>
      <dgm:spPr/>
    </dgm:pt>
    <dgm:pt modelId="{5FDC1CCF-6FED-4B44-BF68-175CD58937C5}" type="pres">
      <dgm:prSet presAssocID="{E91161C6-5887-49F9-BED8-1C37379A8C19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7AC55-20C5-40DC-9DD0-1C79F925681E}" type="pres">
      <dgm:prSet presAssocID="{50408D75-D6AD-4719-9431-A46BB4F4752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36A19-26B0-4683-8345-F06F84AFF525}" type="pres">
      <dgm:prSet presAssocID="{E91161C6-5887-49F9-BED8-1C37379A8C19}" presName="base" presStyleLbl="dkBgShp" presStyleIdx="1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</dgm:ptLst>
  <dgm:cxnLst>
    <dgm:cxn modelId="{263CEE74-EC58-4CCA-905C-10B645C282D8}" srcId="{2B9E52A8-17EF-4B11-A213-FA3702066362}" destId="{F676C244-5468-41A0-BC5C-FC2F016B458F}" srcOrd="1" destOrd="0" parTransId="{1B9ACBAB-8B12-4CAC-B5E5-D77B164CADB2}" sibTransId="{6484677F-2C47-4AC5-8387-92AD31476B65}"/>
    <dgm:cxn modelId="{9DE9A7C1-C29C-4366-8CD5-6BF28D143856}" type="presOf" srcId="{FDAC9629-C2C2-4BDF-A5EF-12AFE5CCEEB2}" destId="{7A4EAF38-7458-4E98-9575-D379C0BB56DF}" srcOrd="0" destOrd="0" presId="urn:microsoft.com/office/officeart/2005/8/layout/hList3"/>
    <dgm:cxn modelId="{BA98C58A-B5D4-4BB5-9596-CC04B0D2524C}" srcId="{E91161C6-5887-49F9-BED8-1C37379A8C19}" destId="{2B9E52A8-17EF-4B11-A213-FA3702066362}" srcOrd="0" destOrd="0" parTransId="{BD1345ED-EDAB-477D-AB04-58E2B2AC8B3F}" sibTransId="{C5707BF7-EFEC-4F73-A605-EDB39586C025}"/>
    <dgm:cxn modelId="{848DEAD4-6488-49FB-AE91-940B8D9F58AB}" type="presOf" srcId="{75AB977E-AD61-4768-BC50-0B4829747542}" destId="{9C67AC55-20C5-40DC-9DD0-1C79F925681E}" srcOrd="0" destOrd="1" presId="urn:microsoft.com/office/officeart/2005/8/layout/hList3"/>
    <dgm:cxn modelId="{730FFD91-7521-4AC2-A279-B9D152709C1E}" type="presOf" srcId="{8D03F1FA-8C21-4423-BEEF-50FC95A57B22}" destId="{9C67AC55-20C5-40DC-9DD0-1C79F925681E}" srcOrd="0" destOrd="2" presId="urn:microsoft.com/office/officeart/2005/8/layout/hList3"/>
    <dgm:cxn modelId="{72C7A125-A036-40BB-A3D9-60CFFC12DD65}" type="presOf" srcId="{BC2310D7-4D12-4A25-9F3E-DEBFEA67F677}" destId="{5FDC1CCF-6FED-4B44-BF68-175CD58937C5}" srcOrd="0" destOrd="1" presId="urn:microsoft.com/office/officeart/2005/8/layout/hList3"/>
    <dgm:cxn modelId="{79331E50-0F32-469D-AB76-B5F459B22BD8}" srcId="{50408D75-D6AD-4719-9431-A46BB4F47526}" destId="{8D03F1FA-8C21-4423-BEEF-50FC95A57B22}" srcOrd="1" destOrd="0" parTransId="{BB8E7D36-7B12-4E46-956A-B9DC323B1241}" sibTransId="{827DA572-F2C9-4C74-B6B2-89D57BEE4BA0}"/>
    <dgm:cxn modelId="{1E0F3A19-23B7-42F2-8C0E-4D4CB070EF2F}" type="presOf" srcId="{2B9E52A8-17EF-4B11-A213-FA3702066362}" destId="{5FDC1CCF-6FED-4B44-BF68-175CD58937C5}" srcOrd="0" destOrd="0" presId="urn:microsoft.com/office/officeart/2005/8/layout/hList3"/>
    <dgm:cxn modelId="{80999F4A-F1D7-474C-9DE7-4A45862CF84B}" type="presOf" srcId="{E91161C6-5887-49F9-BED8-1C37379A8C19}" destId="{68503DA0-6C29-46EA-A8E2-31AF0C309A37}" srcOrd="0" destOrd="0" presId="urn:microsoft.com/office/officeart/2005/8/layout/hList3"/>
    <dgm:cxn modelId="{515B8267-BBB4-48CA-9A28-02CBFAD4E150}" srcId="{2B9E52A8-17EF-4B11-A213-FA3702066362}" destId="{BC2310D7-4D12-4A25-9F3E-DEBFEA67F677}" srcOrd="0" destOrd="0" parTransId="{861D04CF-DA0C-4EA3-94BB-63324C53DF26}" sibTransId="{B4E7B87E-E06C-457A-91C9-74B74E523DD4}"/>
    <dgm:cxn modelId="{A3D5C034-E5B6-4788-B648-9073262DC2FD}" srcId="{E91161C6-5887-49F9-BED8-1C37379A8C19}" destId="{50408D75-D6AD-4719-9431-A46BB4F47526}" srcOrd="1" destOrd="0" parTransId="{B4E26D53-4B02-4ECC-B389-FCE402AC96A3}" sibTransId="{142FE647-87C8-49CE-B87A-6C410F8E83C8}"/>
    <dgm:cxn modelId="{49196A56-28F3-4168-B036-DC808C5685D8}" srcId="{50408D75-D6AD-4719-9431-A46BB4F47526}" destId="{75AB977E-AD61-4768-BC50-0B4829747542}" srcOrd="0" destOrd="0" parTransId="{98135F34-3FD0-4DF2-B097-BB3F5DE2280F}" sibTransId="{5F02C2AF-06C5-45BF-9642-FCE68491506C}"/>
    <dgm:cxn modelId="{479C6C43-1936-49A8-9B38-6918757B57F4}" type="presOf" srcId="{50408D75-D6AD-4719-9431-A46BB4F47526}" destId="{9C67AC55-20C5-40DC-9DD0-1C79F925681E}" srcOrd="0" destOrd="0" presId="urn:microsoft.com/office/officeart/2005/8/layout/hList3"/>
    <dgm:cxn modelId="{1C73836A-F679-403F-A86F-E8EBD469B5A4}" srcId="{FDAC9629-C2C2-4BDF-A5EF-12AFE5CCEEB2}" destId="{E91161C6-5887-49F9-BED8-1C37379A8C19}" srcOrd="0" destOrd="0" parTransId="{E4FF09F4-2491-4737-8FFC-71121393A757}" sibTransId="{447E2126-8548-4419-AD57-A48ED379F668}"/>
    <dgm:cxn modelId="{225243A1-B809-46DB-8C21-E7AD02765AE0}" type="presOf" srcId="{F676C244-5468-41A0-BC5C-FC2F016B458F}" destId="{5FDC1CCF-6FED-4B44-BF68-175CD58937C5}" srcOrd="0" destOrd="2" presId="urn:microsoft.com/office/officeart/2005/8/layout/hList3"/>
    <dgm:cxn modelId="{2D8E987F-0768-4DFA-9B53-F555EA116A7A}" type="presParOf" srcId="{7A4EAF38-7458-4E98-9575-D379C0BB56DF}" destId="{68503DA0-6C29-46EA-A8E2-31AF0C309A37}" srcOrd="0" destOrd="0" presId="urn:microsoft.com/office/officeart/2005/8/layout/hList3"/>
    <dgm:cxn modelId="{E46E6A41-3457-405C-A59F-751B1B96CDF9}" type="presParOf" srcId="{7A4EAF38-7458-4E98-9575-D379C0BB56DF}" destId="{492D4D57-D580-491B-90AA-DB305799D833}" srcOrd="1" destOrd="0" presId="urn:microsoft.com/office/officeart/2005/8/layout/hList3"/>
    <dgm:cxn modelId="{A001D191-C6EC-4781-8D36-9B4A8B6D0BB3}" type="presParOf" srcId="{492D4D57-D580-491B-90AA-DB305799D833}" destId="{5FDC1CCF-6FED-4B44-BF68-175CD58937C5}" srcOrd="0" destOrd="0" presId="urn:microsoft.com/office/officeart/2005/8/layout/hList3"/>
    <dgm:cxn modelId="{0FFC5DBC-22C4-45E8-91CA-7F0733E9DE9C}" type="presParOf" srcId="{492D4D57-D580-491B-90AA-DB305799D833}" destId="{9C67AC55-20C5-40DC-9DD0-1C79F925681E}" srcOrd="1" destOrd="0" presId="urn:microsoft.com/office/officeart/2005/8/layout/hList3"/>
    <dgm:cxn modelId="{4B1AB483-849A-4D7C-AB1C-8AE5A7506A30}" type="presParOf" srcId="{7A4EAF38-7458-4E98-9575-D379C0BB56DF}" destId="{53736A19-26B0-4683-8345-F06F84AFF52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AC9629-C2C2-4BDF-A5EF-12AFE5CCEEB2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1161C6-5887-49F9-BED8-1C37379A8C19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4FF09F4-2491-4737-8FFC-71121393A757}" type="parTrans" cxnId="{1C73836A-F679-403F-A86F-E8EBD469B5A4}">
      <dgm:prSet/>
      <dgm:spPr/>
      <dgm:t>
        <a:bodyPr/>
        <a:lstStyle/>
        <a:p>
          <a:endParaRPr lang="en-US"/>
        </a:p>
      </dgm:t>
    </dgm:pt>
    <dgm:pt modelId="{447E2126-8548-4419-AD57-A48ED379F668}" type="sibTrans" cxnId="{1C73836A-F679-403F-A86F-E8EBD469B5A4}">
      <dgm:prSet/>
      <dgm:spPr/>
      <dgm:t>
        <a:bodyPr/>
        <a:lstStyle/>
        <a:p>
          <a:endParaRPr lang="en-US"/>
        </a:p>
      </dgm:t>
    </dgm:pt>
    <dgm:pt modelId="{2B9E52A8-17EF-4B11-A213-FA3702066362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Variant</a:t>
          </a:r>
          <a:endParaRPr lang="en-US" b="1" dirty="0">
            <a:solidFill>
              <a:schemeClr val="bg1"/>
            </a:solidFill>
          </a:endParaRPr>
        </a:p>
      </dgm:t>
    </dgm:pt>
    <dgm:pt modelId="{BD1345ED-EDAB-477D-AB04-58E2B2AC8B3F}" type="parTrans" cxnId="{BA98C58A-B5D4-4BB5-9596-CC04B0D2524C}">
      <dgm:prSet/>
      <dgm:spPr/>
      <dgm:t>
        <a:bodyPr/>
        <a:lstStyle/>
        <a:p>
          <a:endParaRPr lang="en-US"/>
        </a:p>
      </dgm:t>
    </dgm:pt>
    <dgm:pt modelId="{C5707BF7-EFEC-4F73-A605-EDB39586C025}" type="sibTrans" cxnId="{BA98C58A-B5D4-4BB5-9596-CC04B0D2524C}">
      <dgm:prSet/>
      <dgm:spPr/>
      <dgm:t>
        <a:bodyPr/>
        <a:lstStyle/>
        <a:p>
          <a:endParaRPr lang="en-US"/>
        </a:p>
      </dgm:t>
    </dgm:pt>
    <dgm:pt modelId="{50408D75-D6AD-4719-9431-A46BB4F47526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String</a:t>
          </a:r>
          <a:endParaRPr lang="en-US" b="1" dirty="0">
            <a:solidFill>
              <a:schemeClr val="bg1"/>
            </a:solidFill>
          </a:endParaRPr>
        </a:p>
      </dgm:t>
    </dgm:pt>
    <dgm:pt modelId="{B4E26D53-4B02-4ECC-B389-FCE402AC96A3}" type="parTrans" cxnId="{A3D5C034-E5B6-4788-B648-9073262DC2FD}">
      <dgm:prSet/>
      <dgm:spPr/>
      <dgm:t>
        <a:bodyPr/>
        <a:lstStyle/>
        <a:p>
          <a:endParaRPr lang="en-US"/>
        </a:p>
      </dgm:t>
    </dgm:pt>
    <dgm:pt modelId="{142FE647-87C8-49CE-B87A-6C410F8E83C8}" type="sibTrans" cxnId="{A3D5C034-E5B6-4788-B648-9073262DC2FD}">
      <dgm:prSet/>
      <dgm:spPr/>
      <dgm:t>
        <a:bodyPr/>
        <a:lstStyle/>
        <a:p>
          <a:endParaRPr lang="en-US"/>
        </a:p>
      </dgm:t>
    </dgm:pt>
    <dgm:pt modelId="{E2612D47-3440-473A-B529-BF42F7E70AB1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Char</a:t>
          </a:r>
          <a:endParaRPr lang="en-US" b="1" dirty="0">
            <a:solidFill>
              <a:schemeClr val="bg1"/>
            </a:solidFill>
          </a:endParaRPr>
        </a:p>
      </dgm:t>
    </dgm:pt>
    <dgm:pt modelId="{4CDCA185-0A40-491B-8501-E4C50C8E706F}" type="parTrans" cxnId="{34D0D654-E2F9-49D7-BDF5-6239B803AEA9}">
      <dgm:prSet/>
      <dgm:spPr/>
      <dgm:t>
        <a:bodyPr/>
        <a:lstStyle/>
        <a:p>
          <a:endParaRPr lang="en-US"/>
        </a:p>
      </dgm:t>
    </dgm:pt>
    <dgm:pt modelId="{4E4B458A-0C4E-44CB-A867-1371E28B8999}" type="sibTrans" cxnId="{34D0D654-E2F9-49D7-BDF5-6239B803AEA9}">
      <dgm:prSet/>
      <dgm:spPr/>
      <dgm:t>
        <a:bodyPr/>
        <a:lstStyle/>
        <a:p>
          <a:endParaRPr lang="en-US"/>
        </a:p>
      </dgm:t>
    </dgm:pt>
    <dgm:pt modelId="{BC2310D7-4D12-4A25-9F3E-DEBFEA67F677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All</a:t>
          </a:r>
          <a:endParaRPr lang="en-US" dirty="0">
            <a:solidFill>
              <a:schemeClr val="bg1"/>
            </a:solidFill>
          </a:endParaRPr>
        </a:p>
      </dgm:t>
    </dgm:pt>
    <dgm:pt modelId="{861D04CF-DA0C-4EA3-94BB-63324C53DF26}" type="parTrans" cxnId="{515B8267-BBB4-48CA-9A28-02CBFAD4E150}">
      <dgm:prSet/>
      <dgm:spPr/>
      <dgm:t>
        <a:bodyPr/>
        <a:lstStyle/>
        <a:p>
          <a:endParaRPr lang="en-US"/>
        </a:p>
      </dgm:t>
    </dgm:pt>
    <dgm:pt modelId="{B4E7B87E-E06C-457A-91C9-74B74E523DD4}" type="sibTrans" cxnId="{515B8267-BBB4-48CA-9A28-02CBFAD4E150}">
      <dgm:prSet/>
      <dgm:spPr/>
      <dgm:t>
        <a:bodyPr/>
        <a:lstStyle/>
        <a:p>
          <a:endParaRPr lang="en-US"/>
        </a:p>
      </dgm:t>
    </dgm:pt>
    <dgm:pt modelId="{F676C244-5468-41A0-BC5C-FC2F016B458F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16-32 bytes</a:t>
          </a:r>
          <a:endParaRPr lang="en-US" dirty="0">
            <a:solidFill>
              <a:schemeClr val="accent1"/>
            </a:solidFill>
          </a:endParaRPr>
        </a:p>
      </dgm:t>
    </dgm:pt>
    <dgm:pt modelId="{1B9ACBAB-8B12-4CAC-B5E5-D77B164CADB2}" type="parTrans" cxnId="{263CEE74-EC58-4CCA-905C-10B645C282D8}">
      <dgm:prSet/>
      <dgm:spPr/>
      <dgm:t>
        <a:bodyPr/>
        <a:lstStyle/>
        <a:p>
          <a:endParaRPr lang="en-US"/>
        </a:p>
      </dgm:t>
    </dgm:pt>
    <dgm:pt modelId="{6484677F-2C47-4AC5-8387-92AD31476B65}" type="sibTrans" cxnId="{263CEE74-EC58-4CCA-905C-10B645C282D8}">
      <dgm:prSet/>
      <dgm:spPr/>
      <dgm:t>
        <a:bodyPr/>
        <a:lstStyle/>
        <a:p>
          <a:endParaRPr lang="en-US"/>
        </a:p>
      </dgm:t>
    </dgm:pt>
    <dgm:pt modelId="{75AB977E-AD61-4768-BC50-0B4829747542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2B characters</a:t>
          </a:r>
          <a:endParaRPr lang="en-US" dirty="0">
            <a:solidFill>
              <a:schemeClr val="bg1"/>
            </a:solidFill>
          </a:endParaRPr>
        </a:p>
      </dgm:t>
    </dgm:pt>
    <dgm:pt modelId="{98135F34-3FD0-4DF2-B097-BB3F5DE2280F}" type="parTrans" cxnId="{49196A56-28F3-4168-B036-DC808C5685D8}">
      <dgm:prSet/>
      <dgm:spPr/>
      <dgm:t>
        <a:bodyPr/>
        <a:lstStyle/>
        <a:p>
          <a:endParaRPr lang="en-US"/>
        </a:p>
      </dgm:t>
    </dgm:pt>
    <dgm:pt modelId="{5F02C2AF-06C5-45BF-9642-FCE68491506C}" type="sibTrans" cxnId="{49196A56-28F3-4168-B036-DC808C5685D8}">
      <dgm:prSet/>
      <dgm:spPr/>
      <dgm:t>
        <a:bodyPr/>
        <a:lstStyle/>
        <a:p>
          <a:endParaRPr lang="en-US"/>
        </a:p>
      </dgm:t>
    </dgm:pt>
    <dgm:pt modelId="{8D03F1FA-8C21-4423-BEEF-50FC95A57B22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Depends</a:t>
          </a:r>
          <a:endParaRPr lang="en-US" dirty="0">
            <a:solidFill>
              <a:schemeClr val="accent1"/>
            </a:solidFill>
          </a:endParaRPr>
        </a:p>
      </dgm:t>
    </dgm:pt>
    <dgm:pt modelId="{BB8E7D36-7B12-4E46-956A-B9DC323B1241}" type="parTrans" cxnId="{79331E50-0F32-469D-AB76-B5F459B22BD8}">
      <dgm:prSet/>
      <dgm:spPr/>
      <dgm:t>
        <a:bodyPr/>
        <a:lstStyle/>
        <a:p>
          <a:endParaRPr lang="en-US"/>
        </a:p>
      </dgm:t>
    </dgm:pt>
    <dgm:pt modelId="{827DA572-F2C9-4C74-B6B2-89D57BEE4BA0}" type="sibTrans" cxnId="{79331E50-0F32-469D-AB76-B5F459B22BD8}">
      <dgm:prSet/>
      <dgm:spPr/>
      <dgm:t>
        <a:bodyPr/>
        <a:lstStyle/>
        <a:p>
          <a:endParaRPr lang="en-US"/>
        </a:p>
      </dgm:t>
    </dgm:pt>
    <dgm:pt modelId="{A91C490C-C384-42CD-818F-E03AA2178E34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0 - 65535</a:t>
          </a:r>
          <a:endParaRPr lang="en-US" dirty="0">
            <a:solidFill>
              <a:schemeClr val="bg1"/>
            </a:solidFill>
          </a:endParaRPr>
        </a:p>
      </dgm:t>
    </dgm:pt>
    <dgm:pt modelId="{AAFB04A2-1CD3-41C6-8CED-28F04B12D3FB}" type="parTrans" cxnId="{83FF2F17-9F89-4D7F-8F6B-9B818333B1BB}">
      <dgm:prSet/>
      <dgm:spPr/>
      <dgm:t>
        <a:bodyPr/>
        <a:lstStyle/>
        <a:p>
          <a:endParaRPr lang="en-US"/>
        </a:p>
      </dgm:t>
    </dgm:pt>
    <dgm:pt modelId="{E0E92151-54AF-4F10-A45E-E40DF2D3C444}" type="sibTrans" cxnId="{83FF2F17-9F89-4D7F-8F6B-9B818333B1BB}">
      <dgm:prSet/>
      <dgm:spPr/>
      <dgm:t>
        <a:bodyPr/>
        <a:lstStyle/>
        <a:p>
          <a:endParaRPr lang="en-US"/>
        </a:p>
      </dgm:t>
    </dgm:pt>
    <dgm:pt modelId="{90B1819F-D9D7-4D35-9887-03B6E719CA4A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2 bytes</a:t>
          </a:r>
          <a:endParaRPr lang="en-US" dirty="0">
            <a:solidFill>
              <a:schemeClr val="accent1"/>
            </a:solidFill>
          </a:endParaRPr>
        </a:p>
      </dgm:t>
    </dgm:pt>
    <dgm:pt modelId="{264F63AF-E042-435D-B6DD-4684B08ED0F3}" type="parTrans" cxnId="{A367F1EE-27CF-4385-8240-4E1315274713}">
      <dgm:prSet/>
      <dgm:spPr/>
      <dgm:t>
        <a:bodyPr/>
        <a:lstStyle/>
        <a:p>
          <a:endParaRPr lang="en-US"/>
        </a:p>
      </dgm:t>
    </dgm:pt>
    <dgm:pt modelId="{49C74914-6CA5-4EA3-B86D-EAF8A24687BE}" type="sibTrans" cxnId="{A367F1EE-27CF-4385-8240-4E1315274713}">
      <dgm:prSet/>
      <dgm:spPr/>
      <dgm:t>
        <a:bodyPr/>
        <a:lstStyle/>
        <a:p>
          <a:endParaRPr lang="en-US"/>
        </a:p>
      </dgm:t>
    </dgm:pt>
    <dgm:pt modelId="{DA88ABE8-892F-4F74-BCC6-239CEC4D9C96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184AA33-653E-4955-B0DE-C4873B5D8CC3}" type="parTrans" cxnId="{DF801100-70A6-4298-9305-473D5DB2B506}">
      <dgm:prSet/>
      <dgm:spPr/>
      <dgm:t>
        <a:bodyPr/>
        <a:lstStyle/>
        <a:p>
          <a:endParaRPr lang="en-US"/>
        </a:p>
      </dgm:t>
    </dgm:pt>
    <dgm:pt modelId="{896A7872-F79A-4645-8475-906C0F4BE87B}" type="sibTrans" cxnId="{DF801100-70A6-4298-9305-473D5DB2B506}">
      <dgm:prSet/>
      <dgm:spPr/>
      <dgm:t>
        <a:bodyPr/>
        <a:lstStyle/>
        <a:p>
          <a:endParaRPr lang="en-US"/>
        </a:p>
      </dgm:t>
    </dgm:pt>
    <dgm:pt modelId="{7A4EAF38-7458-4E98-9575-D379C0BB56DF}" type="pres">
      <dgm:prSet presAssocID="{FDAC9629-C2C2-4BDF-A5EF-12AFE5CCEE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03DA0-6C29-46EA-A8E2-31AF0C309A37}" type="pres">
      <dgm:prSet presAssocID="{E91161C6-5887-49F9-BED8-1C37379A8C19}" presName="roof" presStyleLbl="dkBgShp" presStyleIdx="0" presStyleCnt="2"/>
      <dgm:spPr/>
      <dgm:t>
        <a:bodyPr/>
        <a:lstStyle/>
        <a:p>
          <a:endParaRPr lang="en-US"/>
        </a:p>
      </dgm:t>
    </dgm:pt>
    <dgm:pt modelId="{492D4D57-D580-491B-90AA-DB305799D833}" type="pres">
      <dgm:prSet presAssocID="{E91161C6-5887-49F9-BED8-1C37379A8C19}" presName="pillars" presStyleCnt="0"/>
      <dgm:spPr/>
    </dgm:pt>
    <dgm:pt modelId="{5FDC1CCF-6FED-4B44-BF68-175CD58937C5}" type="pres">
      <dgm:prSet presAssocID="{E91161C6-5887-49F9-BED8-1C37379A8C19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7AC55-20C5-40DC-9DD0-1C79F925681E}" type="pres">
      <dgm:prSet presAssocID="{50408D75-D6AD-4719-9431-A46BB4F47526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2F3B-8A7A-40DB-97EA-4D483C2A53F6}" type="pres">
      <dgm:prSet presAssocID="{E2612D47-3440-473A-B529-BF42F7E70AB1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36A19-26B0-4683-8345-F06F84AFF525}" type="pres">
      <dgm:prSet presAssocID="{E91161C6-5887-49F9-BED8-1C37379A8C19}" presName="base" presStyleLbl="dkBgShp" presStyleIdx="1" presStyleCnt="2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</dgm:pt>
  </dgm:ptLst>
  <dgm:cxnLst>
    <dgm:cxn modelId="{7D3C1197-5932-4A88-93DA-EEB47AB14C13}" type="presOf" srcId="{E2612D47-3440-473A-B529-BF42F7E70AB1}" destId="{94932F3B-8A7A-40DB-97EA-4D483C2A53F6}" srcOrd="0" destOrd="0" presId="urn:microsoft.com/office/officeart/2005/8/layout/hList3"/>
    <dgm:cxn modelId="{6E4F3EDB-10E9-4E3B-AD9C-56A078F4D188}" type="presOf" srcId="{8D03F1FA-8C21-4423-BEEF-50FC95A57B22}" destId="{9C67AC55-20C5-40DC-9DD0-1C79F925681E}" srcOrd="0" destOrd="2" presId="urn:microsoft.com/office/officeart/2005/8/layout/hList3"/>
    <dgm:cxn modelId="{263CEE74-EC58-4CCA-905C-10B645C282D8}" srcId="{2B9E52A8-17EF-4B11-A213-FA3702066362}" destId="{F676C244-5468-41A0-BC5C-FC2F016B458F}" srcOrd="1" destOrd="0" parTransId="{1B9ACBAB-8B12-4CAC-B5E5-D77B164CADB2}" sibTransId="{6484677F-2C47-4AC5-8387-92AD31476B65}"/>
    <dgm:cxn modelId="{346450B9-BC23-445E-863C-C0FF42AB136D}" type="presOf" srcId="{FDAC9629-C2C2-4BDF-A5EF-12AFE5CCEEB2}" destId="{7A4EAF38-7458-4E98-9575-D379C0BB56DF}" srcOrd="0" destOrd="0" presId="urn:microsoft.com/office/officeart/2005/8/layout/hList3"/>
    <dgm:cxn modelId="{D66F45D4-A11F-47EF-BB94-D0928B76BFE0}" type="presOf" srcId="{50408D75-D6AD-4719-9431-A46BB4F47526}" destId="{9C67AC55-20C5-40DC-9DD0-1C79F925681E}" srcOrd="0" destOrd="0" presId="urn:microsoft.com/office/officeart/2005/8/layout/hList3"/>
    <dgm:cxn modelId="{BA98C58A-B5D4-4BB5-9596-CC04B0D2524C}" srcId="{E91161C6-5887-49F9-BED8-1C37379A8C19}" destId="{2B9E52A8-17EF-4B11-A213-FA3702066362}" srcOrd="0" destOrd="0" parTransId="{BD1345ED-EDAB-477D-AB04-58E2B2AC8B3F}" sibTransId="{C5707BF7-EFEC-4F73-A605-EDB39586C025}"/>
    <dgm:cxn modelId="{A367F1EE-27CF-4385-8240-4E1315274713}" srcId="{E2612D47-3440-473A-B529-BF42F7E70AB1}" destId="{90B1819F-D9D7-4D35-9887-03B6E719CA4A}" srcOrd="1" destOrd="0" parTransId="{264F63AF-E042-435D-B6DD-4684B08ED0F3}" sibTransId="{49C74914-6CA5-4EA3-B86D-EAF8A24687BE}"/>
    <dgm:cxn modelId="{E1C2A88A-95BE-4C3C-BD2F-7F31A09961ED}" type="presOf" srcId="{A91C490C-C384-42CD-818F-E03AA2178E34}" destId="{94932F3B-8A7A-40DB-97EA-4D483C2A53F6}" srcOrd="0" destOrd="1" presId="urn:microsoft.com/office/officeart/2005/8/layout/hList3"/>
    <dgm:cxn modelId="{D3C133B8-7866-48D2-9924-28FF4345CC8F}" type="presOf" srcId="{F676C244-5468-41A0-BC5C-FC2F016B458F}" destId="{5FDC1CCF-6FED-4B44-BF68-175CD58937C5}" srcOrd="0" destOrd="2" presId="urn:microsoft.com/office/officeart/2005/8/layout/hList3"/>
    <dgm:cxn modelId="{DF801100-70A6-4298-9305-473D5DB2B506}" srcId="{FDAC9629-C2C2-4BDF-A5EF-12AFE5CCEEB2}" destId="{DA88ABE8-892F-4F74-BCC6-239CEC4D9C96}" srcOrd="1" destOrd="0" parTransId="{3184AA33-653E-4955-B0DE-C4873B5D8CC3}" sibTransId="{896A7872-F79A-4645-8475-906C0F4BE87B}"/>
    <dgm:cxn modelId="{34D0D654-E2F9-49D7-BDF5-6239B803AEA9}" srcId="{E91161C6-5887-49F9-BED8-1C37379A8C19}" destId="{E2612D47-3440-473A-B529-BF42F7E70AB1}" srcOrd="2" destOrd="0" parTransId="{4CDCA185-0A40-491B-8501-E4C50C8E706F}" sibTransId="{4E4B458A-0C4E-44CB-A867-1371E28B8999}"/>
    <dgm:cxn modelId="{79331E50-0F32-469D-AB76-B5F459B22BD8}" srcId="{50408D75-D6AD-4719-9431-A46BB4F47526}" destId="{8D03F1FA-8C21-4423-BEEF-50FC95A57B22}" srcOrd="1" destOrd="0" parTransId="{BB8E7D36-7B12-4E46-956A-B9DC323B1241}" sibTransId="{827DA572-F2C9-4C74-B6B2-89D57BEE4BA0}"/>
    <dgm:cxn modelId="{9444055C-A7EC-4456-B706-B3425DC66C0F}" type="presOf" srcId="{E91161C6-5887-49F9-BED8-1C37379A8C19}" destId="{68503DA0-6C29-46EA-A8E2-31AF0C309A37}" srcOrd="0" destOrd="0" presId="urn:microsoft.com/office/officeart/2005/8/layout/hList3"/>
    <dgm:cxn modelId="{83FF2F17-9F89-4D7F-8F6B-9B818333B1BB}" srcId="{E2612D47-3440-473A-B529-BF42F7E70AB1}" destId="{A91C490C-C384-42CD-818F-E03AA2178E34}" srcOrd="0" destOrd="0" parTransId="{AAFB04A2-1CD3-41C6-8CED-28F04B12D3FB}" sibTransId="{E0E92151-54AF-4F10-A45E-E40DF2D3C444}"/>
    <dgm:cxn modelId="{CC428DDA-FBF5-4ABB-898D-C496DF13BB25}" type="presOf" srcId="{BC2310D7-4D12-4A25-9F3E-DEBFEA67F677}" destId="{5FDC1CCF-6FED-4B44-BF68-175CD58937C5}" srcOrd="0" destOrd="1" presId="urn:microsoft.com/office/officeart/2005/8/layout/hList3"/>
    <dgm:cxn modelId="{515B8267-BBB4-48CA-9A28-02CBFAD4E150}" srcId="{2B9E52A8-17EF-4B11-A213-FA3702066362}" destId="{BC2310D7-4D12-4A25-9F3E-DEBFEA67F677}" srcOrd="0" destOrd="0" parTransId="{861D04CF-DA0C-4EA3-94BB-63324C53DF26}" sibTransId="{B4E7B87E-E06C-457A-91C9-74B74E523DD4}"/>
    <dgm:cxn modelId="{A3D5C034-E5B6-4788-B648-9073262DC2FD}" srcId="{E91161C6-5887-49F9-BED8-1C37379A8C19}" destId="{50408D75-D6AD-4719-9431-A46BB4F47526}" srcOrd="1" destOrd="0" parTransId="{B4E26D53-4B02-4ECC-B389-FCE402AC96A3}" sibTransId="{142FE647-87C8-49CE-B87A-6C410F8E83C8}"/>
    <dgm:cxn modelId="{49196A56-28F3-4168-B036-DC808C5685D8}" srcId="{50408D75-D6AD-4719-9431-A46BB4F47526}" destId="{75AB977E-AD61-4768-BC50-0B4829747542}" srcOrd="0" destOrd="0" parTransId="{98135F34-3FD0-4DF2-B097-BB3F5DE2280F}" sibTransId="{5F02C2AF-06C5-45BF-9642-FCE68491506C}"/>
    <dgm:cxn modelId="{1C73836A-F679-403F-A86F-E8EBD469B5A4}" srcId="{FDAC9629-C2C2-4BDF-A5EF-12AFE5CCEEB2}" destId="{E91161C6-5887-49F9-BED8-1C37379A8C19}" srcOrd="0" destOrd="0" parTransId="{E4FF09F4-2491-4737-8FFC-71121393A757}" sibTransId="{447E2126-8548-4419-AD57-A48ED379F668}"/>
    <dgm:cxn modelId="{FAE9BD15-A791-494B-B98F-38D7F9CA6D83}" type="presOf" srcId="{75AB977E-AD61-4768-BC50-0B4829747542}" destId="{9C67AC55-20C5-40DC-9DD0-1C79F925681E}" srcOrd="0" destOrd="1" presId="urn:microsoft.com/office/officeart/2005/8/layout/hList3"/>
    <dgm:cxn modelId="{6DA2D353-BD1A-48F9-850D-76FD265E1F9C}" type="presOf" srcId="{2B9E52A8-17EF-4B11-A213-FA3702066362}" destId="{5FDC1CCF-6FED-4B44-BF68-175CD58937C5}" srcOrd="0" destOrd="0" presId="urn:microsoft.com/office/officeart/2005/8/layout/hList3"/>
    <dgm:cxn modelId="{23504D19-69D7-4476-AF02-28576B34487D}" type="presOf" srcId="{90B1819F-D9D7-4D35-9887-03B6E719CA4A}" destId="{94932F3B-8A7A-40DB-97EA-4D483C2A53F6}" srcOrd="0" destOrd="2" presId="urn:microsoft.com/office/officeart/2005/8/layout/hList3"/>
    <dgm:cxn modelId="{DD5DFBA4-FEAF-44EC-A8AB-DF5661AB2DD0}" type="presParOf" srcId="{7A4EAF38-7458-4E98-9575-D379C0BB56DF}" destId="{68503DA0-6C29-46EA-A8E2-31AF0C309A37}" srcOrd="0" destOrd="0" presId="urn:microsoft.com/office/officeart/2005/8/layout/hList3"/>
    <dgm:cxn modelId="{4DC8AF18-D4D6-464E-B6BD-A3D2E58C8DEA}" type="presParOf" srcId="{7A4EAF38-7458-4E98-9575-D379C0BB56DF}" destId="{492D4D57-D580-491B-90AA-DB305799D833}" srcOrd="1" destOrd="0" presId="urn:microsoft.com/office/officeart/2005/8/layout/hList3"/>
    <dgm:cxn modelId="{BABE44BF-D551-41EC-949F-532E2D77C094}" type="presParOf" srcId="{492D4D57-D580-491B-90AA-DB305799D833}" destId="{5FDC1CCF-6FED-4B44-BF68-175CD58937C5}" srcOrd="0" destOrd="0" presId="urn:microsoft.com/office/officeart/2005/8/layout/hList3"/>
    <dgm:cxn modelId="{62AA765C-1224-4AEC-9CAB-F25BC076C0CE}" type="presParOf" srcId="{492D4D57-D580-491B-90AA-DB305799D833}" destId="{9C67AC55-20C5-40DC-9DD0-1C79F925681E}" srcOrd="1" destOrd="0" presId="urn:microsoft.com/office/officeart/2005/8/layout/hList3"/>
    <dgm:cxn modelId="{AC7BE383-2866-4748-B2D6-6A66FFA4F369}" type="presParOf" srcId="{492D4D57-D580-491B-90AA-DB305799D833}" destId="{94932F3B-8A7A-40DB-97EA-4D483C2A53F6}" srcOrd="2" destOrd="0" presId="urn:microsoft.com/office/officeart/2005/8/layout/hList3"/>
    <dgm:cxn modelId="{B084514A-829D-41F5-824E-5CD81AA7518C}" type="presParOf" srcId="{7A4EAF38-7458-4E98-9575-D379C0BB56DF}" destId="{53736A19-26B0-4683-8345-F06F84AFF52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AA5C4-5623-45FE-8E29-19703CB5A270}">
      <dsp:nvSpPr>
        <dsp:cNvPr id="0" name=""/>
        <dsp:cNvSpPr/>
      </dsp:nvSpPr>
      <dsp:spPr>
        <a:xfrm>
          <a:off x="2586335" y="2103922"/>
          <a:ext cx="1601562" cy="1601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Object</a:t>
          </a:r>
          <a:endParaRPr lang="en-US" sz="2500" kern="1200" dirty="0"/>
        </a:p>
      </dsp:txBody>
      <dsp:txXfrm>
        <a:off x="2820878" y="2338465"/>
        <a:ext cx="1132476" cy="1132476"/>
      </dsp:txXfrm>
    </dsp:sp>
    <dsp:sp modelId="{957A1F51-D3BC-4D0F-9907-8C82187B5E68}">
      <dsp:nvSpPr>
        <dsp:cNvPr id="0" name=""/>
        <dsp:cNvSpPr/>
      </dsp:nvSpPr>
      <dsp:spPr>
        <a:xfrm rot="16200000">
          <a:off x="3057533" y="1753061"/>
          <a:ext cx="659166" cy="42555"/>
        </a:xfrm>
        <a:custGeom>
          <a:avLst/>
          <a:gdLst/>
          <a:ahLst/>
          <a:cxnLst/>
          <a:rect l="0" t="0" r="0" b="0"/>
          <a:pathLst>
            <a:path>
              <a:moveTo>
                <a:pt x="0" y="21277"/>
              </a:moveTo>
              <a:lnTo>
                <a:pt x="659166" y="21277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0637" y="1757860"/>
        <a:ext cx="32958" cy="32958"/>
      </dsp:txXfrm>
    </dsp:sp>
    <dsp:sp modelId="{6C8864A5-FD35-4B16-B85D-E86E9D2B2784}">
      <dsp:nvSpPr>
        <dsp:cNvPr id="0" name=""/>
        <dsp:cNvSpPr/>
      </dsp:nvSpPr>
      <dsp:spPr>
        <a:xfrm>
          <a:off x="2761714" y="193952"/>
          <a:ext cx="1250804" cy="12508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Color</a:t>
          </a:r>
          <a:endParaRPr lang="en-US" sz="1700" kern="1200" dirty="0"/>
        </a:p>
      </dsp:txBody>
      <dsp:txXfrm>
        <a:off x="2944890" y="377128"/>
        <a:ext cx="884452" cy="884452"/>
      </dsp:txXfrm>
    </dsp:sp>
    <dsp:sp modelId="{6186B99A-B672-4326-980E-1BEE99182316}">
      <dsp:nvSpPr>
        <dsp:cNvPr id="0" name=""/>
        <dsp:cNvSpPr/>
      </dsp:nvSpPr>
      <dsp:spPr>
        <a:xfrm rot="20268792">
          <a:off x="4099887" y="2434559"/>
          <a:ext cx="775737" cy="42555"/>
        </a:xfrm>
        <a:custGeom>
          <a:avLst/>
          <a:gdLst/>
          <a:ahLst/>
          <a:cxnLst/>
          <a:rect l="0" t="0" r="0" b="0"/>
          <a:pathLst>
            <a:path>
              <a:moveTo>
                <a:pt x="0" y="21277"/>
              </a:moveTo>
              <a:lnTo>
                <a:pt x="775737" y="21277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68363" y="2436443"/>
        <a:ext cx="38786" cy="38786"/>
      </dsp:txXfrm>
    </dsp:sp>
    <dsp:sp modelId="{10CCFE01-D709-441E-B5C5-33C37CA57A6B}">
      <dsp:nvSpPr>
        <dsp:cNvPr id="0" name=""/>
        <dsp:cNvSpPr/>
      </dsp:nvSpPr>
      <dsp:spPr>
        <a:xfrm>
          <a:off x="4800600" y="1447796"/>
          <a:ext cx="1250804" cy="1250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Purpose</a:t>
          </a:r>
          <a:endParaRPr lang="en-US" sz="1700" kern="1200" dirty="0"/>
        </a:p>
      </dsp:txBody>
      <dsp:txXfrm>
        <a:off x="4983776" y="1630972"/>
        <a:ext cx="884452" cy="884452"/>
      </dsp:txXfrm>
    </dsp:sp>
    <dsp:sp modelId="{228CC2E6-4CCF-4BF5-A790-5D77D779B1C0}">
      <dsp:nvSpPr>
        <dsp:cNvPr id="0" name=""/>
        <dsp:cNvSpPr/>
      </dsp:nvSpPr>
      <dsp:spPr>
        <a:xfrm rot="11771676">
          <a:off x="1897192" y="2557520"/>
          <a:ext cx="735511" cy="42555"/>
        </a:xfrm>
        <a:custGeom>
          <a:avLst/>
          <a:gdLst/>
          <a:ahLst/>
          <a:cxnLst/>
          <a:rect l="0" t="0" r="0" b="0"/>
          <a:pathLst>
            <a:path>
              <a:moveTo>
                <a:pt x="0" y="21277"/>
              </a:moveTo>
              <a:lnTo>
                <a:pt x="735511" y="21277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246560" y="2560410"/>
        <a:ext cx="36775" cy="36775"/>
      </dsp:txXfrm>
    </dsp:sp>
    <dsp:sp modelId="{0438BA55-985C-476E-95EC-D2AFF3325A17}">
      <dsp:nvSpPr>
        <dsp:cNvPr id="0" name=""/>
        <dsp:cNvSpPr/>
      </dsp:nvSpPr>
      <dsp:spPr>
        <a:xfrm>
          <a:off x="685796" y="1676404"/>
          <a:ext cx="1250804" cy="12508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Size</a:t>
          </a:r>
          <a:endParaRPr lang="en-US" sz="1700" kern="1200" dirty="0"/>
        </a:p>
      </dsp:txBody>
      <dsp:txXfrm>
        <a:off x="868972" y="1859580"/>
        <a:ext cx="884452" cy="884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A8D74-EE6C-496F-B17C-FFC69998F08F}">
      <dsp:nvSpPr>
        <dsp:cNvPr id="0" name=""/>
        <dsp:cNvSpPr/>
      </dsp:nvSpPr>
      <dsp:spPr>
        <a:xfrm>
          <a:off x="4251879" y="4200700"/>
          <a:ext cx="2617485" cy="5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935"/>
              </a:lnTo>
              <a:lnTo>
                <a:pt x="2617485" y="347935"/>
              </a:lnTo>
              <a:lnTo>
                <a:pt x="2617485" y="5836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AFFD3-D475-475C-8BA3-535F640F66E1}">
      <dsp:nvSpPr>
        <dsp:cNvPr id="0" name=""/>
        <dsp:cNvSpPr/>
      </dsp:nvSpPr>
      <dsp:spPr>
        <a:xfrm>
          <a:off x="4206159" y="4200700"/>
          <a:ext cx="91440" cy="583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36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5A5D52-FF61-4636-95D3-AA0F587D5350}">
      <dsp:nvSpPr>
        <dsp:cNvPr id="0" name=""/>
        <dsp:cNvSpPr/>
      </dsp:nvSpPr>
      <dsp:spPr>
        <a:xfrm>
          <a:off x="1634393" y="4200700"/>
          <a:ext cx="2617485" cy="583634"/>
        </a:xfrm>
        <a:custGeom>
          <a:avLst/>
          <a:gdLst/>
          <a:ahLst/>
          <a:cxnLst/>
          <a:rect l="0" t="0" r="0" b="0"/>
          <a:pathLst>
            <a:path>
              <a:moveTo>
                <a:pt x="2617485" y="0"/>
              </a:moveTo>
              <a:lnTo>
                <a:pt x="2617485" y="347935"/>
              </a:lnTo>
              <a:lnTo>
                <a:pt x="0" y="347935"/>
              </a:lnTo>
              <a:lnTo>
                <a:pt x="0" y="5836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6042-33EE-46F7-934E-0865986E7264}">
      <dsp:nvSpPr>
        <dsp:cNvPr id="0" name=""/>
        <dsp:cNvSpPr/>
      </dsp:nvSpPr>
      <dsp:spPr>
        <a:xfrm>
          <a:off x="4206159" y="2606930"/>
          <a:ext cx="91440" cy="583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3634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30140-3F4D-4366-98E8-F1F6C3DD0659}">
      <dsp:nvSpPr>
        <dsp:cNvPr id="0" name=""/>
        <dsp:cNvSpPr/>
      </dsp:nvSpPr>
      <dsp:spPr>
        <a:xfrm>
          <a:off x="5227374" y="1013160"/>
          <a:ext cx="2950733" cy="1088702"/>
        </a:xfrm>
        <a:custGeom>
          <a:avLst/>
          <a:gdLst/>
          <a:ahLst/>
          <a:cxnLst/>
          <a:rect l="0" t="0" r="0" b="0"/>
          <a:pathLst>
            <a:path>
              <a:moveTo>
                <a:pt x="2950733" y="0"/>
              </a:moveTo>
              <a:lnTo>
                <a:pt x="2950733" y="1088702"/>
              </a:lnTo>
              <a:lnTo>
                <a:pt x="0" y="108870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400C8-3997-42D3-853D-4DFA411B810E}">
      <dsp:nvSpPr>
        <dsp:cNvPr id="0" name=""/>
        <dsp:cNvSpPr/>
      </dsp:nvSpPr>
      <dsp:spPr>
        <a:xfrm>
          <a:off x="7202612" y="3024"/>
          <a:ext cx="1950989" cy="1010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Application</a:t>
          </a:r>
          <a:endParaRPr lang="en-US" sz="2600" kern="1200" dirty="0"/>
        </a:p>
      </dsp:txBody>
      <dsp:txXfrm>
        <a:off x="7202612" y="3024"/>
        <a:ext cx="1950989" cy="1010136"/>
      </dsp:txXfrm>
    </dsp:sp>
    <dsp:sp modelId="{B5448242-0737-4630-AA7A-C72D5D0069B4}">
      <dsp:nvSpPr>
        <dsp:cNvPr id="0" name=""/>
        <dsp:cNvSpPr/>
      </dsp:nvSpPr>
      <dsp:spPr>
        <a:xfrm>
          <a:off x="7592810" y="788685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7592810" y="788685"/>
        <a:ext cx="1755890" cy="336712"/>
      </dsp:txXfrm>
    </dsp:sp>
    <dsp:sp modelId="{0C13F153-7EEB-4CE6-A491-62004EE8D097}">
      <dsp:nvSpPr>
        <dsp:cNvPr id="0" name=""/>
        <dsp:cNvSpPr/>
      </dsp:nvSpPr>
      <dsp:spPr>
        <a:xfrm>
          <a:off x="3276384" y="1596794"/>
          <a:ext cx="1950989" cy="10101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Workbooks</a:t>
          </a:r>
          <a:endParaRPr lang="en-US" sz="2600" kern="1200" dirty="0"/>
        </a:p>
      </dsp:txBody>
      <dsp:txXfrm>
        <a:off x="3276384" y="1596794"/>
        <a:ext cx="1950989" cy="1010136"/>
      </dsp:txXfrm>
    </dsp:sp>
    <dsp:sp modelId="{CBD92E17-8AA7-48A3-9464-94BC720500AF}">
      <dsp:nvSpPr>
        <dsp:cNvPr id="0" name=""/>
        <dsp:cNvSpPr/>
      </dsp:nvSpPr>
      <dsp:spPr>
        <a:xfrm>
          <a:off x="3666582" y="2382456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666582" y="2382456"/>
        <a:ext cx="1755890" cy="336712"/>
      </dsp:txXfrm>
    </dsp:sp>
    <dsp:sp modelId="{72C30003-8BCD-4DF6-B327-560434FAE12C}">
      <dsp:nvSpPr>
        <dsp:cNvPr id="0" name=""/>
        <dsp:cNvSpPr/>
      </dsp:nvSpPr>
      <dsp:spPr>
        <a:xfrm>
          <a:off x="3276384" y="3190564"/>
          <a:ext cx="1950989" cy="1010136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Worksheets</a:t>
          </a:r>
          <a:endParaRPr lang="en-US" sz="2600" kern="1200" dirty="0"/>
        </a:p>
      </dsp:txBody>
      <dsp:txXfrm>
        <a:off x="3276384" y="3190564"/>
        <a:ext cx="1950989" cy="1010136"/>
      </dsp:txXfrm>
    </dsp:sp>
    <dsp:sp modelId="{61AF1E38-394D-49C2-82B7-587787939B82}">
      <dsp:nvSpPr>
        <dsp:cNvPr id="0" name=""/>
        <dsp:cNvSpPr/>
      </dsp:nvSpPr>
      <dsp:spPr>
        <a:xfrm>
          <a:off x="3666582" y="3976226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666582" y="3976226"/>
        <a:ext cx="1755890" cy="336712"/>
      </dsp:txXfrm>
    </dsp:sp>
    <dsp:sp modelId="{7851974A-DDC7-43B8-BF03-E26C8937AE3F}">
      <dsp:nvSpPr>
        <dsp:cNvPr id="0" name=""/>
        <dsp:cNvSpPr/>
      </dsp:nvSpPr>
      <dsp:spPr>
        <a:xfrm>
          <a:off x="658898" y="4784335"/>
          <a:ext cx="1950989" cy="10101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Ranges</a:t>
          </a:r>
          <a:endParaRPr lang="en-US" sz="2600" kern="1200" dirty="0"/>
        </a:p>
      </dsp:txBody>
      <dsp:txXfrm>
        <a:off x="658898" y="4784335"/>
        <a:ext cx="1950989" cy="1010136"/>
      </dsp:txXfrm>
    </dsp:sp>
    <dsp:sp modelId="{7CDEEE3E-0ED4-4539-BA0E-AB0C320F15B4}">
      <dsp:nvSpPr>
        <dsp:cNvPr id="0" name=""/>
        <dsp:cNvSpPr/>
      </dsp:nvSpPr>
      <dsp:spPr>
        <a:xfrm>
          <a:off x="1049096" y="5569996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049096" y="5569996"/>
        <a:ext cx="1755890" cy="336712"/>
      </dsp:txXfrm>
    </dsp:sp>
    <dsp:sp modelId="{75621671-2AC7-4214-8E45-4EBBBEFF73E3}">
      <dsp:nvSpPr>
        <dsp:cNvPr id="0" name=""/>
        <dsp:cNvSpPr/>
      </dsp:nvSpPr>
      <dsp:spPr>
        <a:xfrm>
          <a:off x="3276384" y="4784335"/>
          <a:ext cx="1950989" cy="10101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Columns</a:t>
          </a:r>
          <a:endParaRPr lang="en-US" sz="2600" kern="1200" dirty="0"/>
        </a:p>
      </dsp:txBody>
      <dsp:txXfrm>
        <a:off x="3276384" y="4784335"/>
        <a:ext cx="1950989" cy="1010136"/>
      </dsp:txXfrm>
    </dsp:sp>
    <dsp:sp modelId="{543A490A-D14C-495D-806D-1135558E5747}">
      <dsp:nvSpPr>
        <dsp:cNvPr id="0" name=""/>
        <dsp:cNvSpPr/>
      </dsp:nvSpPr>
      <dsp:spPr>
        <a:xfrm>
          <a:off x="3666582" y="5569996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666582" y="5569996"/>
        <a:ext cx="1755890" cy="336712"/>
      </dsp:txXfrm>
    </dsp:sp>
    <dsp:sp modelId="{93D2AE20-7BC7-459D-AAC8-F7476546DBCB}">
      <dsp:nvSpPr>
        <dsp:cNvPr id="0" name=""/>
        <dsp:cNvSpPr/>
      </dsp:nvSpPr>
      <dsp:spPr>
        <a:xfrm>
          <a:off x="5893869" y="4784335"/>
          <a:ext cx="1950989" cy="1010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4254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Rows</a:t>
          </a:r>
          <a:endParaRPr lang="en-US" sz="2600" kern="1200" dirty="0"/>
        </a:p>
      </dsp:txBody>
      <dsp:txXfrm>
        <a:off x="5893869" y="4784335"/>
        <a:ext cx="1950989" cy="1010136"/>
      </dsp:txXfrm>
    </dsp:sp>
    <dsp:sp modelId="{4F87E1EA-5FAA-4D72-AA9B-D0104560877B}">
      <dsp:nvSpPr>
        <dsp:cNvPr id="0" name=""/>
        <dsp:cNvSpPr/>
      </dsp:nvSpPr>
      <dsp:spPr>
        <a:xfrm>
          <a:off x="6284067" y="5569996"/>
          <a:ext cx="1755890" cy="336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284067" y="5569996"/>
        <a:ext cx="1755890" cy="336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03DA0-6C29-46EA-A8E2-31AF0C309A37}">
      <dsp:nvSpPr>
        <dsp:cNvPr id="0" name=""/>
        <dsp:cNvSpPr/>
      </dsp:nvSpPr>
      <dsp:spPr>
        <a:xfrm>
          <a:off x="0" y="0"/>
          <a:ext cx="4572000" cy="662940"/>
        </a:xfrm>
        <a:prstGeom prst="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Numbers</a:t>
          </a:r>
          <a:endParaRPr lang="en-US" sz="3000" kern="1200" dirty="0"/>
        </a:p>
      </dsp:txBody>
      <dsp:txXfrm>
        <a:off x="0" y="0"/>
        <a:ext cx="4572000" cy="662940"/>
      </dsp:txXfrm>
    </dsp:sp>
    <dsp:sp modelId="{5FDC1CCF-6FED-4B44-BF68-175CD58937C5}">
      <dsp:nvSpPr>
        <dsp:cNvPr id="0" name=""/>
        <dsp:cNvSpPr/>
      </dsp:nvSpPr>
      <dsp:spPr>
        <a:xfrm>
          <a:off x="2232" y="662940"/>
          <a:ext cx="1522511" cy="1392174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Decimal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28 decimal placeholders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14 bytes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2232" y="662940"/>
        <a:ext cx="1522511" cy="1392174"/>
      </dsp:txXfrm>
    </dsp:sp>
    <dsp:sp modelId="{9C67AC55-20C5-40DC-9DD0-1C79F925681E}">
      <dsp:nvSpPr>
        <dsp:cNvPr id="0" name=""/>
        <dsp:cNvSpPr/>
      </dsp:nvSpPr>
      <dsp:spPr>
        <a:xfrm>
          <a:off x="1524744" y="662940"/>
          <a:ext cx="1522511" cy="139217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Double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chemeClr val="bg1"/>
              </a:solidFill>
            </a:rPr>
            <a:t>Gazillians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8 bytes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1524744" y="662940"/>
        <a:ext cx="1522511" cy="1392174"/>
      </dsp:txXfrm>
    </dsp:sp>
    <dsp:sp modelId="{94932F3B-8A7A-40DB-97EA-4D483C2A53F6}">
      <dsp:nvSpPr>
        <dsp:cNvPr id="0" name=""/>
        <dsp:cNvSpPr/>
      </dsp:nvSpPr>
      <dsp:spPr>
        <a:xfrm>
          <a:off x="3047255" y="662940"/>
          <a:ext cx="1522511" cy="139217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Integer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-2M – 2M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2 bytes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3047255" y="662940"/>
        <a:ext cx="1522511" cy="1392174"/>
      </dsp:txXfrm>
    </dsp:sp>
    <dsp:sp modelId="{53736A19-26B0-4683-8345-F06F84AFF525}">
      <dsp:nvSpPr>
        <dsp:cNvPr id="0" name=""/>
        <dsp:cNvSpPr/>
      </dsp:nvSpPr>
      <dsp:spPr>
        <a:xfrm>
          <a:off x="0" y="2055114"/>
          <a:ext cx="4572000" cy="154686"/>
        </a:xfrm>
        <a:prstGeom prst="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03DA0-6C29-46EA-A8E2-31AF0C309A37}">
      <dsp:nvSpPr>
        <dsp:cNvPr id="0" name=""/>
        <dsp:cNvSpPr/>
      </dsp:nvSpPr>
      <dsp:spPr>
        <a:xfrm>
          <a:off x="0" y="0"/>
          <a:ext cx="4070723" cy="617220"/>
        </a:xfrm>
        <a:prstGeom prst="rect">
          <a:avLst/>
        </a:prstGeom>
        <a:gradFill rotWithShape="1">
          <a:gsLst>
            <a:gs pos="0">
              <a:schemeClr val="accent2">
                <a:tint val="98000"/>
                <a:lumMod val="114000"/>
              </a:schemeClr>
            </a:gs>
            <a:gs pos="100000">
              <a:schemeClr val="accent2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Misc</a:t>
          </a:r>
          <a:endParaRPr lang="en-US" sz="2800" kern="1200" dirty="0"/>
        </a:p>
      </dsp:txBody>
      <dsp:txXfrm>
        <a:off x="0" y="0"/>
        <a:ext cx="4070723" cy="617220"/>
      </dsp:txXfrm>
    </dsp:sp>
    <dsp:sp modelId="{5FDC1CCF-6FED-4B44-BF68-175CD58937C5}">
      <dsp:nvSpPr>
        <dsp:cNvPr id="0" name=""/>
        <dsp:cNvSpPr/>
      </dsp:nvSpPr>
      <dsp:spPr>
        <a:xfrm>
          <a:off x="1987" y="617220"/>
          <a:ext cx="1355582" cy="129616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Date</a:t>
          </a:r>
          <a:endParaRPr lang="en-US" sz="21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/>
              </a:solidFill>
            </a:rPr>
            <a:t>1900-9999</a:t>
          </a:r>
          <a:endParaRPr lang="en-US" sz="160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</a:rPr>
            <a:t>8 bytes</a:t>
          </a:r>
          <a:endParaRPr lang="en-US" sz="1600" kern="1200" dirty="0">
            <a:solidFill>
              <a:schemeClr val="accent1"/>
            </a:solidFill>
          </a:endParaRPr>
        </a:p>
      </dsp:txBody>
      <dsp:txXfrm>
        <a:off x="1987" y="617220"/>
        <a:ext cx="1355582" cy="1296162"/>
      </dsp:txXfrm>
    </dsp:sp>
    <dsp:sp modelId="{94932F3B-8A7A-40DB-97EA-4D483C2A53F6}">
      <dsp:nvSpPr>
        <dsp:cNvPr id="0" name=""/>
        <dsp:cNvSpPr/>
      </dsp:nvSpPr>
      <dsp:spPr>
        <a:xfrm>
          <a:off x="1357570" y="617220"/>
          <a:ext cx="1355582" cy="129616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Object</a:t>
          </a:r>
          <a:endParaRPr lang="en-US" sz="21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/>
              </a:solidFill>
            </a:rPr>
            <a:t>Any</a:t>
          </a:r>
          <a:endParaRPr lang="en-US" sz="160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</a:rPr>
            <a:t>4-32 bytes</a:t>
          </a:r>
          <a:endParaRPr lang="en-US" sz="1600" kern="1200" dirty="0">
            <a:solidFill>
              <a:schemeClr val="accent1"/>
            </a:solidFill>
          </a:endParaRPr>
        </a:p>
      </dsp:txBody>
      <dsp:txXfrm>
        <a:off x="1357570" y="617220"/>
        <a:ext cx="1355582" cy="1296162"/>
      </dsp:txXfrm>
    </dsp:sp>
    <dsp:sp modelId="{672F1158-A60E-4CA4-BE02-A18B7811EC8C}">
      <dsp:nvSpPr>
        <dsp:cNvPr id="0" name=""/>
        <dsp:cNvSpPr/>
      </dsp:nvSpPr>
      <dsp:spPr>
        <a:xfrm>
          <a:off x="2713152" y="617220"/>
          <a:ext cx="1355582" cy="129616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Range</a:t>
          </a:r>
          <a:endParaRPr lang="en-US" sz="21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/>
              </a:solidFill>
            </a:rPr>
            <a:t>Any</a:t>
          </a:r>
          <a:endParaRPr lang="en-US" sz="160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solidFill>
                <a:schemeClr val="accent1"/>
              </a:solidFill>
            </a:rPr>
            <a:t>4-32 bytes</a:t>
          </a:r>
          <a:endParaRPr lang="en-US" sz="1600" kern="1200" dirty="0">
            <a:solidFill>
              <a:schemeClr val="accent1"/>
            </a:solidFill>
          </a:endParaRPr>
        </a:p>
      </dsp:txBody>
      <dsp:txXfrm>
        <a:off x="2713152" y="617220"/>
        <a:ext cx="1355582" cy="1296162"/>
      </dsp:txXfrm>
    </dsp:sp>
    <dsp:sp modelId="{53736A19-26B0-4683-8345-F06F84AFF525}">
      <dsp:nvSpPr>
        <dsp:cNvPr id="0" name=""/>
        <dsp:cNvSpPr/>
      </dsp:nvSpPr>
      <dsp:spPr>
        <a:xfrm>
          <a:off x="0" y="1913382"/>
          <a:ext cx="4070723" cy="144018"/>
        </a:xfrm>
        <a:prstGeom prst="rect">
          <a:avLst/>
        </a:prstGeom>
        <a:gradFill rotWithShape="1">
          <a:gsLst>
            <a:gs pos="0">
              <a:schemeClr val="accent2">
                <a:tint val="98000"/>
                <a:lumMod val="114000"/>
              </a:schemeClr>
            </a:gs>
            <a:gs pos="100000">
              <a:schemeClr val="accent2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03DA0-6C29-46EA-A8E2-31AF0C309A37}">
      <dsp:nvSpPr>
        <dsp:cNvPr id="0" name=""/>
        <dsp:cNvSpPr/>
      </dsp:nvSpPr>
      <dsp:spPr>
        <a:xfrm>
          <a:off x="0" y="0"/>
          <a:ext cx="4572000" cy="525780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4000"/>
              </a:schemeClr>
            </a:gs>
            <a:gs pos="100000">
              <a:schemeClr val="accent1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Boolean / Byte</a:t>
          </a:r>
          <a:endParaRPr lang="en-US" sz="2400" kern="1200" dirty="0"/>
        </a:p>
      </dsp:txBody>
      <dsp:txXfrm>
        <a:off x="0" y="0"/>
        <a:ext cx="4572000" cy="525780"/>
      </dsp:txXfrm>
    </dsp:sp>
    <dsp:sp modelId="{5FDC1CCF-6FED-4B44-BF68-175CD58937C5}">
      <dsp:nvSpPr>
        <dsp:cNvPr id="0" name=""/>
        <dsp:cNvSpPr/>
      </dsp:nvSpPr>
      <dsp:spPr>
        <a:xfrm>
          <a:off x="0" y="525780"/>
          <a:ext cx="2286000" cy="110413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Boolean</a:t>
          </a:r>
          <a:endParaRPr lang="en-US" sz="21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/>
              </a:solidFill>
            </a:rPr>
            <a:t>True / False</a:t>
          </a:r>
          <a:endParaRPr lang="en-US" sz="160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</a:rPr>
            <a:t>2 bytes</a:t>
          </a:r>
          <a:endParaRPr lang="en-US" sz="1600" kern="1200" dirty="0">
            <a:solidFill>
              <a:schemeClr val="accent1"/>
            </a:solidFill>
          </a:endParaRPr>
        </a:p>
      </dsp:txBody>
      <dsp:txXfrm>
        <a:off x="0" y="525780"/>
        <a:ext cx="2286000" cy="1104138"/>
      </dsp:txXfrm>
    </dsp:sp>
    <dsp:sp modelId="{9C67AC55-20C5-40DC-9DD0-1C79F925681E}">
      <dsp:nvSpPr>
        <dsp:cNvPr id="0" name=""/>
        <dsp:cNvSpPr/>
      </dsp:nvSpPr>
      <dsp:spPr>
        <a:xfrm>
          <a:off x="2286000" y="525780"/>
          <a:ext cx="2286000" cy="110413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Byte</a:t>
          </a:r>
          <a:endParaRPr lang="en-US" sz="2100" b="1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bg1"/>
              </a:solidFill>
            </a:rPr>
            <a:t>0-255</a:t>
          </a:r>
          <a:endParaRPr lang="en-US" sz="160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</a:rPr>
            <a:t>1 byte</a:t>
          </a:r>
          <a:endParaRPr lang="en-US" sz="1600" kern="1200" dirty="0">
            <a:solidFill>
              <a:schemeClr val="accent1"/>
            </a:solidFill>
          </a:endParaRPr>
        </a:p>
      </dsp:txBody>
      <dsp:txXfrm>
        <a:off x="2286000" y="525780"/>
        <a:ext cx="2286000" cy="1104138"/>
      </dsp:txXfrm>
    </dsp:sp>
    <dsp:sp modelId="{53736A19-26B0-4683-8345-F06F84AFF525}">
      <dsp:nvSpPr>
        <dsp:cNvPr id="0" name=""/>
        <dsp:cNvSpPr/>
      </dsp:nvSpPr>
      <dsp:spPr>
        <a:xfrm>
          <a:off x="0" y="1629918"/>
          <a:ext cx="4572000" cy="122682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4000"/>
              </a:schemeClr>
            </a:gs>
            <a:gs pos="100000">
              <a:schemeClr val="accent1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03DA0-6C29-46EA-A8E2-31AF0C309A37}">
      <dsp:nvSpPr>
        <dsp:cNvPr id="0" name=""/>
        <dsp:cNvSpPr/>
      </dsp:nvSpPr>
      <dsp:spPr>
        <a:xfrm>
          <a:off x="0" y="0"/>
          <a:ext cx="4070724" cy="649572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lumMod val="114000"/>
              </a:schemeClr>
            </a:gs>
            <a:gs pos="100000">
              <a:schemeClr val="accent4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Text</a:t>
          </a:r>
          <a:endParaRPr lang="en-US" sz="3000" kern="1200" dirty="0"/>
        </a:p>
      </dsp:txBody>
      <dsp:txXfrm>
        <a:off x="0" y="0"/>
        <a:ext cx="4070724" cy="649572"/>
      </dsp:txXfrm>
    </dsp:sp>
    <dsp:sp modelId="{5FDC1CCF-6FED-4B44-BF68-175CD58937C5}">
      <dsp:nvSpPr>
        <dsp:cNvPr id="0" name=""/>
        <dsp:cNvSpPr/>
      </dsp:nvSpPr>
      <dsp:spPr>
        <a:xfrm>
          <a:off x="1987" y="649572"/>
          <a:ext cx="1355582" cy="136410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Variant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All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16-32 bytes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1987" y="649572"/>
        <a:ext cx="1355582" cy="1364102"/>
      </dsp:txXfrm>
    </dsp:sp>
    <dsp:sp modelId="{9C67AC55-20C5-40DC-9DD0-1C79F925681E}">
      <dsp:nvSpPr>
        <dsp:cNvPr id="0" name=""/>
        <dsp:cNvSpPr/>
      </dsp:nvSpPr>
      <dsp:spPr>
        <a:xfrm>
          <a:off x="1357570" y="649572"/>
          <a:ext cx="1355582" cy="1364102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String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2B characters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Depends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1357570" y="649572"/>
        <a:ext cx="1355582" cy="1364102"/>
      </dsp:txXfrm>
    </dsp:sp>
    <dsp:sp modelId="{94932F3B-8A7A-40DB-97EA-4D483C2A53F6}">
      <dsp:nvSpPr>
        <dsp:cNvPr id="0" name=""/>
        <dsp:cNvSpPr/>
      </dsp:nvSpPr>
      <dsp:spPr>
        <a:xfrm>
          <a:off x="2713153" y="649572"/>
          <a:ext cx="1355582" cy="136410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Char</a:t>
          </a:r>
          <a:endParaRPr lang="en-US" sz="1900" b="1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0 - 65535</a:t>
          </a:r>
          <a:endParaRPr lang="en-US" sz="15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1"/>
              </a:solidFill>
            </a:rPr>
            <a:t>2 bytes</a:t>
          </a:r>
          <a:endParaRPr lang="en-US" sz="1500" kern="1200" dirty="0">
            <a:solidFill>
              <a:schemeClr val="accent1"/>
            </a:solidFill>
          </a:endParaRPr>
        </a:p>
      </dsp:txBody>
      <dsp:txXfrm>
        <a:off x="2713153" y="649572"/>
        <a:ext cx="1355582" cy="1364102"/>
      </dsp:txXfrm>
    </dsp:sp>
    <dsp:sp modelId="{53736A19-26B0-4683-8345-F06F84AFF525}">
      <dsp:nvSpPr>
        <dsp:cNvPr id="0" name=""/>
        <dsp:cNvSpPr/>
      </dsp:nvSpPr>
      <dsp:spPr>
        <a:xfrm>
          <a:off x="0" y="2013675"/>
          <a:ext cx="4070724" cy="151566"/>
        </a:xfrm>
        <a:prstGeom prst="rect">
          <a:avLst/>
        </a:prstGeom>
        <a:gradFill rotWithShape="1">
          <a:gsLst>
            <a:gs pos="0">
              <a:schemeClr val="accent4">
                <a:tint val="98000"/>
                <a:lumMod val="114000"/>
              </a:schemeClr>
            </a:gs>
            <a:gs pos="100000">
              <a:schemeClr val="accent4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7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35425" y="0"/>
            <a:ext cx="3087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087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35425" y="8939213"/>
            <a:ext cx="3087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CF40CD6-E102-4839-A152-71DC0CF65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59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7124700" cy="941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3081" name="Rectangle 8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25450" y="704850"/>
            <a:ext cx="6273800" cy="3529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7" name="Rectangle 9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2788" y="4470400"/>
            <a:ext cx="56991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4035425" y="8937625"/>
            <a:ext cx="30876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60" tIns="46800" rIns="93960" bIns="46800" anchor="b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/>
            </a:pPr>
            <a:fld id="{277D6302-4F62-45BE-BDE2-4CE9CA8390A8}" type="slidenum">
              <a:rPr lang="en-GB" sz="1200" smtClean="0"/>
              <a:pPr algn="r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defRPr/>
              </a:pPr>
              <a:t>‹#›</a:t>
            </a:fld>
            <a:endParaRPr lang="en-GB" sz="1200" smtClean="0"/>
          </a:p>
        </p:txBody>
      </p:sp>
    </p:spTree>
    <p:extLst>
      <p:ext uri="{BB962C8B-B14F-4D97-AF65-F5344CB8AC3E}">
        <p14:creationId xmlns:p14="http://schemas.microsoft.com/office/powerpoint/2010/main" val="1026996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147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3960" tIns="46800" rIns="93960" bIns="46800">
            <a:spAutoFit/>
          </a:bodyPr>
          <a:lstStyle/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>
                <a:latin typeface="Arial" panose="020B0604020202020204" pitchFamily="34" charset="0"/>
                <a:ea typeface="MS Gothic" panose="020B0609070205080204" pitchFamily="49" charset="-128"/>
              </a:rPr>
              <a:t>Content for this visual comes from the OV Data transformation in Epic </a:t>
            </a:r>
          </a:p>
        </p:txBody>
      </p:sp>
    </p:spTree>
    <p:extLst>
      <p:ext uri="{BB962C8B-B14F-4D97-AF65-F5344CB8AC3E}">
        <p14:creationId xmlns:p14="http://schemas.microsoft.com/office/powerpoint/2010/main" val="8696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95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4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2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5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7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8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89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83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4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147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3960" tIns="46800" rIns="93960" bIns="46800">
            <a:spAutoFit/>
          </a:bodyPr>
          <a:lstStyle/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>
                <a:latin typeface="Arial" panose="020B0604020202020204" pitchFamily="34" charset="0"/>
                <a:ea typeface="MS Gothic" panose="020B0609070205080204" pitchFamily="49" charset="-128"/>
              </a:rPr>
              <a:t>Content for this visual comes from the OV Data transformation in Epic </a:t>
            </a:r>
          </a:p>
        </p:txBody>
      </p:sp>
    </p:spTree>
    <p:extLst>
      <p:ext uri="{BB962C8B-B14F-4D97-AF65-F5344CB8AC3E}">
        <p14:creationId xmlns:p14="http://schemas.microsoft.com/office/powerpoint/2010/main" val="199520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6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9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17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64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43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04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88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5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8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99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8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81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33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19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64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8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20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43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51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0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45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05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9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49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28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42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673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97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913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45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9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96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29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25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29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374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1229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594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584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7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4819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61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277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45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174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0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174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210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174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4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3072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7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73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29699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3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2867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51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9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2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76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58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488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14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733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4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704850"/>
            <a:ext cx="6273800" cy="3529013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5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E2ED6E-6968-4F0F-8A6E-70A9749C7308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AC81B5-13EB-44DD-A978-E778A12EE9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5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942435-C857-4A8F-AD27-E8065372F3A0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69F89E-B4B3-4E70-8333-F18D9E5817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4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2DE4C2-03E7-45BD-A2AE-6CE169E0C488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D9EC46-14AA-482D-A1FA-2AFF286598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4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EA7355-F1D5-4982-BB9D-383476B47947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E07FB-AABB-4FD2-9FB6-2847D085A6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259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6B7277-EF75-434B-8806-4ABE95D7B53B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46DA0-D842-4AE6-ACB6-28F95BEC83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5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F7489B-D8D7-4F62-AE4A-6F915F696533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A5AA79-9110-411C-BC00-DBDE4F47FE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48F96A-F9B6-46B1-B838-711E9DD91640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465D72-DEAF-47CA-98FB-9D6588006E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0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9AB762-B7A4-41A9-B1B3-1FD38B0E781A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2B4C1-F586-40D9-85CD-9E1BA0D0FB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8B7C6F-4AF4-4989-9E8E-1AE822E2EDA7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C0C245-55A7-484B-A678-409A4EF356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2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384" y="2130426"/>
            <a:ext cx="10363200" cy="1470025"/>
          </a:xfrm>
        </p:spPr>
        <p:txBody>
          <a:bodyPr>
            <a:noAutofit/>
          </a:bodyPr>
          <a:lstStyle>
            <a:lvl1pPr algn="l">
              <a:defRPr sz="48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436" y="347687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6802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mo"/>
                <a:cs typeface="Arimo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68026"/>
            <a:ext cx="688637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3241" y="253763"/>
            <a:ext cx="2218425" cy="400050"/>
          </a:xfrm>
          <a:prstGeom prst="rect">
            <a:avLst/>
          </a:prstGeom>
        </p:spPr>
      </p:pic>
      <p:pic>
        <p:nvPicPr>
          <p:cNvPr id="7" name="Picture 6" descr="gray-foot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32060"/>
            <a:ext cx="12192000" cy="1125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714263" y="5841995"/>
            <a:ext cx="2909471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FFFCC5"/>
                </a:solidFill>
                <a:latin typeface="Arimo"/>
                <a:cs typeface="Arimo"/>
              </a:rPr>
              <a:t>Phone </a:t>
            </a:r>
            <a:r>
              <a:rPr lang="en-US" sz="1000" dirty="0">
                <a:solidFill>
                  <a:prstClr val="white"/>
                </a:solidFill>
                <a:latin typeface="Arimo"/>
                <a:cs typeface="Arimo"/>
              </a:rPr>
              <a:t>/ </a:t>
            </a:r>
            <a:r>
              <a:rPr lang="en-US" sz="1000" dirty="0" smtClean="0">
                <a:solidFill>
                  <a:prstClr val="white"/>
                </a:solidFill>
                <a:latin typeface="Arimo"/>
                <a:cs typeface="Arimo"/>
              </a:rPr>
              <a:t>415.693.0250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FFFCC5"/>
                </a:solidFill>
                <a:latin typeface="Arimo"/>
                <a:cs typeface="Arimo"/>
              </a:rPr>
              <a:t>Email </a:t>
            </a:r>
            <a:r>
              <a:rPr lang="en-US" sz="1000" dirty="0" smtClean="0">
                <a:solidFill>
                  <a:prstClr val="white"/>
                </a:solidFill>
                <a:latin typeface="Arimo"/>
                <a:cs typeface="Arimo"/>
              </a:rPr>
              <a:t>/ info@learnit.com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482601" y="5841995"/>
            <a:ext cx="3831945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FFFCC5"/>
                </a:solidFill>
                <a:latin typeface="Arimo"/>
                <a:cs typeface="Arimo"/>
              </a:rPr>
              <a:t>Web </a:t>
            </a:r>
            <a:r>
              <a:rPr lang="en-US" sz="1000" dirty="0">
                <a:solidFill>
                  <a:prstClr val="white"/>
                </a:solidFill>
                <a:latin typeface="Arimo"/>
                <a:cs typeface="Arimo"/>
              </a:rPr>
              <a:t>/ </a:t>
            </a:r>
            <a:r>
              <a:rPr lang="en-US" sz="1000" dirty="0" smtClean="0">
                <a:solidFill>
                  <a:prstClr val="white"/>
                </a:solidFill>
                <a:latin typeface="Arimo"/>
                <a:cs typeface="Arimo"/>
              </a:rPr>
              <a:t>LearnIt.com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FFFCC5"/>
                </a:solidFill>
                <a:latin typeface="Arimo"/>
                <a:cs typeface="Arimo"/>
              </a:rPr>
              <a:t>Facebook </a:t>
            </a:r>
            <a:r>
              <a:rPr lang="en-US" sz="1000" dirty="0">
                <a:solidFill>
                  <a:prstClr val="white"/>
                </a:solidFill>
                <a:latin typeface="Arimo"/>
                <a:cs typeface="Arimo"/>
              </a:rPr>
              <a:t>/ </a:t>
            </a:r>
            <a:r>
              <a:rPr lang="en-US" sz="1000" dirty="0" smtClean="0">
                <a:solidFill>
                  <a:prstClr val="white"/>
                </a:solidFill>
                <a:latin typeface="Arimo"/>
                <a:cs typeface="Arimo"/>
              </a:rPr>
              <a:t>facebook.com/Learn.iT.anywhere</a:t>
            </a:r>
          </a:p>
        </p:txBody>
      </p:sp>
    </p:spTree>
    <p:extLst>
      <p:ext uri="{BB962C8B-B14F-4D97-AF65-F5344CB8AC3E}">
        <p14:creationId xmlns:p14="http://schemas.microsoft.com/office/powerpoint/2010/main" val="362325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44" y="274638"/>
            <a:ext cx="10972800" cy="1143000"/>
          </a:xfrm>
        </p:spPr>
        <p:txBody>
          <a:bodyPr>
            <a:no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68026"/>
            <a:ext cx="688637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54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128AC5-4B57-42B2-BE45-B4D482443A8E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128272-D496-456A-8DD1-C8EF48613E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1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84" y="1369175"/>
            <a:ext cx="10363200" cy="1498283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6802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mo"/>
                <a:cs typeface="Arimo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68026"/>
            <a:ext cx="688637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5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00800"/>
            <a:ext cx="12496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0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696176" y="6474889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4BA104B-8721-4293-B61E-9FC0A57EDA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6/28/2016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474889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21437" y="6491823"/>
            <a:ext cx="2844800" cy="365125"/>
          </a:xfrm>
          <a:prstGeom prst="rect">
            <a:avLst/>
          </a:prstGeom>
        </p:spPr>
        <p:txBody>
          <a:bodyPr/>
          <a:lstStyle/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50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4BA104B-8721-4293-B61E-9FC0A57EDA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6/28/2016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600" y="1600201"/>
            <a:ext cx="10972800" cy="2895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4BA104B-8721-4293-B61E-9FC0A57EDA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6/28/2016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F60300-EF4F-4C8D-B8BA-5BC199D519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  <p:custDataLst>
              <p:tags r:id="rId6"/>
            </p:custDataLst>
          </p:nvPr>
        </p:nvSpPr>
        <p:spPr>
          <a:xfrm>
            <a:off x="609600" y="4572000"/>
            <a:ext cx="109728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4BA104B-8721-4293-B61E-9FC0A57EDA03}" type="datetimeFigureOut">
              <a:rPr lang="en-US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6/28/2016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F60300-EF4F-4C8D-B8BA-5BC199D5192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4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FE75C6-5D27-43FA-9E70-146582590E3F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C83143-2B98-4B0B-AB02-CB389E7632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4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C6DBD8-00C0-47CF-B378-7C339E1E92F5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7606-4E5D-44E1-B4C4-278786ADCB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5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473152-F789-4087-9D4B-469DDAAFFA0C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B93DD1-1ACA-4FE9-A616-15B19B2E4E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A31C20-5504-4BC8-8F7D-0F0CC0E359C1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528D06-C9C1-4C57-B060-6A04BC717A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22F1DA-EA41-49D7-B8F2-43F0CF44A0EE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128F6-68FF-43DE-B7FA-3F0B447DA4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7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6745B7-1522-440A-AC0D-94E02164317D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17BFC-267F-46B7-92E0-3CD00038AF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9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9E170A-8DB9-4034-A957-64D7542816B4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8091B4-AC88-4DA4-A956-CF6FE443A3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9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98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D0F43FCC-5CFC-4C24-88A4-1C70B5F58CB6}" type="datetimeFigureOut">
              <a:rPr lang="en-US" smtClean="0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7B2DDA8-43E4-409C-8FD4-FF17990C98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16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800" b="1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mall-gray-footer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0493"/>
            <a:ext cx="12192000" cy="42649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8" descr="color-wave-master-header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326489" cy="123027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59559"/>
            <a:ext cx="688637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7F60300-EF4F-4C8D-B8BA-5BC199D51929}" type="slidenum">
              <a:rPr lang="en-US" smtClean="0">
                <a:solidFill>
                  <a:prstClr val="white"/>
                </a:solidFill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44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49301" y="6609906"/>
            <a:ext cx="994833" cy="1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mp"/><Relationship Id="rId3" Type="http://schemas.openxmlformats.org/officeDocument/2006/relationships/image" Target="../media/image21.png"/><Relationship Id="rId7" Type="http://schemas.openxmlformats.org/officeDocument/2006/relationships/image" Target="../media/image23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tmp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tm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tmp"/><Relationship Id="rId5" Type="http://schemas.openxmlformats.org/officeDocument/2006/relationships/image" Target="../media/image80.tmp"/><Relationship Id="rId4" Type="http://schemas.openxmlformats.org/officeDocument/2006/relationships/image" Target="../media/image79.tm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mp"/><Relationship Id="rId3" Type="http://schemas.openxmlformats.org/officeDocument/2006/relationships/image" Target="../media/image82.tmp"/><Relationship Id="rId7" Type="http://schemas.openxmlformats.org/officeDocument/2006/relationships/image" Target="../media/image8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tmp"/><Relationship Id="rId5" Type="http://schemas.openxmlformats.org/officeDocument/2006/relationships/image" Target="../media/image84.tmp"/><Relationship Id="rId4" Type="http://schemas.openxmlformats.org/officeDocument/2006/relationships/image" Target="../media/image83.tmp"/><Relationship Id="rId9" Type="http://schemas.openxmlformats.org/officeDocument/2006/relationships/image" Target="../media/image88.tm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tmp"/><Relationship Id="rId5" Type="http://schemas.openxmlformats.org/officeDocument/2006/relationships/image" Target="../media/image91.tmp"/><Relationship Id="rId4" Type="http://schemas.openxmlformats.org/officeDocument/2006/relationships/image" Target="../media/image90.tm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tmp"/><Relationship Id="rId5" Type="http://schemas.openxmlformats.org/officeDocument/2006/relationships/image" Target="../media/image91.tmp"/><Relationship Id="rId4" Type="http://schemas.openxmlformats.org/officeDocument/2006/relationships/image" Target="../media/image90.tm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tm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tmp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tm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tm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tmp"/><Relationship Id="rId4" Type="http://schemas.openxmlformats.org/officeDocument/2006/relationships/image" Target="../media/image109.tmp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mp"/><Relationship Id="rId3" Type="http://schemas.openxmlformats.org/officeDocument/2006/relationships/image" Target="../media/image111.tmp"/><Relationship Id="rId7" Type="http://schemas.openxmlformats.org/officeDocument/2006/relationships/image" Target="../media/image11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tmp"/><Relationship Id="rId5" Type="http://schemas.openxmlformats.org/officeDocument/2006/relationships/image" Target="../media/image113.tmp"/><Relationship Id="rId4" Type="http://schemas.openxmlformats.org/officeDocument/2006/relationships/image" Target="../media/image112.tm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1"/>
            <a:ext cx="9665445" cy="2438400"/>
          </a:xfrm>
        </p:spPr>
        <p:txBody>
          <a:bodyPr/>
          <a:lstStyle/>
          <a:p>
            <a:r>
              <a:rPr lang="en-US" sz="8800" dirty="0" smtClean="0"/>
              <a:t>VBA </a:t>
            </a:r>
            <a:r>
              <a:rPr lang="en-US" sz="5400" dirty="0"/>
              <a:t>c</a:t>
            </a:r>
            <a:r>
              <a:rPr lang="en-US" sz="5400" dirty="0" smtClean="0"/>
              <a:t>oding for </a:t>
            </a:r>
            <a:r>
              <a:rPr lang="en-US" sz="8800" dirty="0" smtClean="0"/>
              <a:t>Excel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191000"/>
            <a:ext cx="8825658" cy="86142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Chelsea Dohemann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12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5750" y="94576"/>
            <a:ext cx="7886700" cy="1325563"/>
          </a:xfrm>
        </p:spPr>
        <p:txBody>
          <a:bodyPr/>
          <a:lstStyle/>
          <a:p>
            <a:pPr eaLnBrk="1" hangingPunct="1"/>
            <a:r>
              <a:rPr lang="en-US" sz="5400" dirty="0"/>
              <a:t>Visual Basic Editor</a:t>
            </a:r>
          </a:p>
        </p:txBody>
      </p:sp>
      <p:pic>
        <p:nvPicPr>
          <p:cNvPr id="2" name="Picture 1" descr="Microsoft Visual Basic for Applications - Book1 - [Module1 (Code)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6696836" cy="5167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0" y="213360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</a:rPr>
              <a:t>Code Window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5754826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accent1"/>
                </a:solidFill>
              </a:rPr>
              <a:t>Immediate Window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178314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 Explorer</a:t>
            </a:r>
            <a:endParaRPr lang="en-US" sz="4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750" y="4185166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Properties Window</a:t>
            </a:r>
            <a:endParaRPr 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PrintPreview Method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770438" y="3005138"/>
            <a:ext cx="5791200" cy="157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Worksheets.PrintPreview</a:t>
            </a:r>
          </a:p>
          <a:p>
            <a:pPr eaLnBrk="1" hangingPunct="1">
              <a:spcBef>
                <a:spcPct val="10000"/>
              </a:spcBef>
            </a:pPr>
            <a:endParaRPr lang="en-US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Worksheets(2).PrintPreview</a:t>
            </a:r>
          </a:p>
          <a:p>
            <a:pPr eaLnBrk="1" hangingPunct="1">
              <a:spcBef>
                <a:spcPct val="10000"/>
              </a:spcBef>
            </a:pPr>
            <a:endParaRPr lang="en-US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Worksheets(“SE Sales”).PrintPreview</a:t>
            </a:r>
          </a:p>
        </p:txBody>
      </p:sp>
      <p:sp>
        <p:nvSpPr>
          <p:cNvPr id="9236" name="AutoShape 20"/>
          <p:cNvSpPr>
            <a:spLocks/>
          </p:cNvSpPr>
          <p:nvPr/>
        </p:nvSpPr>
        <p:spPr bwMode="auto">
          <a:xfrm rot="5400000" flipH="1">
            <a:off x="5430839" y="2298701"/>
            <a:ext cx="200025" cy="1393825"/>
          </a:xfrm>
          <a:prstGeom prst="rightBrace">
            <a:avLst>
              <a:gd name="adj1" fmla="val 5806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4832350" y="2362200"/>
            <a:ext cx="1371600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Worksheet </a:t>
            </a:r>
          </a:p>
          <a:p>
            <a:pPr algn="ctr" eaLnBrk="1" hangingPunct="1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object reference</a:t>
            </a:r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>
            <a:off x="4116388" y="3170238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049464" y="2930525"/>
            <a:ext cx="2376487" cy="4572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/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Previews all the worksheets in the workbook</a:t>
            </a:r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>
            <a:off x="4108450" y="3779838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2049464" y="3600450"/>
            <a:ext cx="2376487" cy="4572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/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 Previews the second worksheet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in the workbook</a:t>
            </a:r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>
            <a:off x="4076700" y="4378325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8" name="Text Box 32"/>
          <p:cNvSpPr txBox="1">
            <a:spLocks noChangeArrowheads="1"/>
          </p:cNvSpPr>
          <p:nvPr/>
        </p:nvSpPr>
        <p:spPr bwMode="auto">
          <a:xfrm>
            <a:off x="2049464" y="4206875"/>
            <a:ext cx="2376487" cy="4572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/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Previews the worksheet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 named SE Sales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PrintOut Method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32388" y="2794001"/>
            <a:ext cx="46926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Worksheets.PrintOut</a:t>
            </a: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Worksheets(2).PrintOut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Worksheets(“SE Sales”).PrintOut</a:t>
            </a:r>
          </a:p>
        </p:txBody>
      </p:sp>
      <p:sp>
        <p:nvSpPr>
          <p:cNvPr id="10254" name="AutoShape 14"/>
          <p:cNvSpPr>
            <a:spLocks/>
          </p:cNvSpPr>
          <p:nvPr/>
        </p:nvSpPr>
        <p:spPr bwMode="auto">
          <a:xfrm rot="5400000" flipH="1">
            <a:off x="5762626" y="2101851"/>
            <a:ext cx="200025" cy="1346200"/>
          </a:xfrm>
          <a:prstGeom prst="rightBrace">
            <a:avLst>
              <a:gd name="adj1" fmla="val 5608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5094288" y="2141538"/>
            <a:ext cx="1371600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Worksheet </a:t>
            </a:r>
          </a:p>
          <a:p>
            <a:pPr algn="ctr" eaLnBrk="1" hangingPunct="1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object reference</a:t>
            </a:r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4478338" y="3513138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>
            <a:off x="4481513" y="4098925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2398714" y="3844925"/>
            <a:ext cx="2193925" cy="4572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/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Prints the worksheet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named SE Sales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2398714" y="3292475"/>
            <a:ext cx="2193925" cy="4572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/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Prints the second worksheet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 in the workbook</a:t>
            </a:r>
          </a:p>
        </p:txBody>
      </p:sp>
      <p:grpSp>
        <p:nvGrpSpPr>
          <p:cNvPr id="10270" name="Group 30"/>
          <p:cNvGrpSpPr>
            <a:grpSpLocks/>
          </p:cNvGrpSpPr>
          <p:nvPr/>
        </p:nvGrpSpPr>
        <p:grpSpPr bwMode="auto">
          <a:xfrm>
            <a:off x="2409826" y="2719388"/>
            <a:ext cx="2665413" cy="457200"/>
            <a:chOff x="593" y="1734"/>
            <a:chExt cx="1679" cy="288"/>
          </a:xfrm>
        </p:grpSpPr>
        <p:sp>
          <p:nvSpPr>
            <p:cNvPr id="10264" name="Line 24"/>
            <p:cNvSpPr>
              <a:spLocks noChangeShapeType="1"/>
            </p:cNvSpPr>
            <p:nvPr/>
          </p:nvSpPr>
          <p:spPr bwMode="auto">
            <a:xfrm>
              <a:off x="1860" y="1896"/>
              <a:ext cx="4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Text Box 23"/>
            <p:cNvSpPr txBox="1">
              <a:spLocks noChangeArrowheads="1"/>
            </p:cNvSpPr>
            <p:nvPr/>
          </p:nvSpPr>
          <p:spPr bwMode="auto">
            <a:xfrm>
              <a:off x="593" y="1734"/>
              <a:ext cx="1382" cy="288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78787"/>
              </a:outerShdw>
            </a:effectLst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Prints all the worksheets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in the workbook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3027364" y="2109789"/>
            <a:ext cx="7640637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Public Function Pricelevel(amount, byr, eyr)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If byr &lt; 1913  Or byr &gt; 2003 Or eyr &lt; 1913 or eyr &gt; 2003 Then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PriceLevel = 0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Else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PriceLevel = amount * CPI_idex(eyr) / CPI_idex(byr)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End If</a:t>
            </a:r>
          </a:p>
          <a:p>
            <a:pPr>
              <a:lnSpc>
                <a:spcPct val="200000"/>
              </a:lnSpc>
            </a:pPr>
            <a:r>
              <a:rPr 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End Function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User-Defined  Functions</a:t>
            </a:r>
          </a:p>
        </p:txBody>
      </p:sp>
      <p:sp>
        <p:nvSpPr>
          <p:cNvPr id="5" name="Text Box 66"/>
          <p:cNvSpPr txBox="1">
            <a:spLocks noChangeArrowheads="1"/>
          </p:cNvSpPr>
          <p:nvPr/>
        </p:nvSpPr>
        <p:spPr bwMode="auto">
          <a:xfrm>
            <a:off x="6718300" y="1757364"/>
            <a:ext cx="1519238" cy="287337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Arial" charset="0"/>
              </a:rPr>
              <a:t>Optional variables</a:t>
            </a:r>
          </a:p>
        </p:txBody>
      </p:sp>
      <p:sp>
        <p:nvSpPr>
          <p:cNvPr id="8" name="Text Box 66"/>
          <p:cNvSpPr txBox="1">
            <a:spLocks noChangeArrowheads="1"/>
          </p:cNvSpPr>
          <p:nvPr/>
        </p:nvSpPr>
        <p:spPr bwMode="auto">
          <a:xfrm>
            <a:off x="1720850" y="3662363"/>
            <a:ext cx="1060450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Processing </a:t>
            </a:r>
          </a:p>
          <a:p>
            <a:pPr algn="ctr" eaLnBrk="1" hangingPunct="1"/>
            <a:r>
              <a:rPr lang="en-US" sz="1200" b="1"/>
              <a:t>code</a:t>
            </a:r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2581276" y="2436813"/>
            <a:ext cx="498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 Box 66"/>
          <p:cNvSpPr txBox="1">
            <a:spLocks noChangeArrowheads="1"/>
          </p:cNvSpPr>
          <p:nvPr/>
        </p:nvSpPr>
        <p:spPr bwMode="auto">
          <a:xfrm>
            <a:off x="1720851" y="2193925"/>
            <a:ext cx="944563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Beginning</a:t>
            </a:r>
          </a:p>
          <a:p>
            <a:pPr algn="ctr" eaLnBrk="1" hangingPunct="1"/>
            <a:r>
              <a:rPr lang="en-US" sz="1200" b="1"/>
              <a:t>statement</a:t>
            </a:r>
          </a:p>
        </p:txBody>
      </p:sp>
      <p:sp>
        <p:nvSpPr>
          <p:cNvPr id="5131" name="AutoShape 11"/>
          <p:cNvSpPr>
            <a:spLocks/>
          </p:cNvSpPr>
          <p:nvPr/>
        </p:nvSpPr>
        <p:spPr bwMode="auto">
          <a:xfrm rot="5400000" flipH="1">
            <a:off x="7320757" y="1173957"/>
            <a:ext cx="220663" cy="2108200"/>
          </a:xfrm>
          <a:prstGeom prst="rightBrace">
            <a:avLst>
              <a:gd name="adj1" fmla="val 7961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AutoShape 12"/>
          <p:cNvSpPr>
            <a:spLocks/>
          </p:cNvSpPr>
          <p:nvPr/>
        </p:nvSpPr>
        <p:spPr bwMode="auto">
          <a:xfrm flipH="1">
            <a:off x="2814638" y="2782888"/>
            <a:ext cx="203200" cy="2235200"/>
          </a:xfrm>
          <a:prstGeom prst="rightBrace">
            <a:avLst>
              <a:gd name="adj1" fmla="val 91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 flipH="1" flipV="1">
            <a:off x="3630613" y="3544888"/>
            <a:ext cx="493712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 flipV="1">
            <a:off x="2662239" y="5375275"/>
            <a:ext cx="4016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 rot="16200000" flipH="1" flipV="1">
            <a:off x="3729038" y="3824288"/>
            <a:ext cx="493712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66"/>
          <p:cNvSpPr txBox="1">
            <a:spLocks noChangeArrowheads="1"/>
          </p:cNvSpPr>
          <p:nvPr/>
        </p:nvSpPr>
        <p:spPr bwMode="auto">
          <a:xfrm>
            <a:off x="4051300" y="3800475"/>
            <a:ext cx="4148138" cy="2873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Result placed into a variable having the function name</a:t>
            </a:r>
          </a:p>
        </p:txBody>
      </p:sp>
      <p:sp>
        <p:nvSpPr>
          <p:cNvPr id="7" name="Text Box 66"/>
          <p:cNvSpPr txBox="1">
            <a:spLocks noChangeArrowheads="1"/>
          </p:cNvSpPr>
          <p:nvPr/>
        </p:nvSpPr>
        <p:spPr bwMode="auto">
          <a:xfrm>
            <a:off x="1720850" y="5119688"/>
            <a:ext cx="914400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Closing </a:t>
            </a:r>
          </a:p>
          <a:p>
            <a:pPr algn="ctr" eaLnBrk="1" hangingPunct="1"/>
            <a:r>
              <a:rPr lang="en-US" sz="1200" b="1"/>
              <a:t>statement</a:t>
            </a:r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 rot="5400000">
            <a:off x="5384801" y="2068513"/>
            <a:ext cx="498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66"/>
          <p:cNvSpPr txBox="1">
            <a:spLocks noChangeArrowheads="1"/>
          </p:cNvSpPr>
          <p:nvPr/>
        </p:nvSpPr>
        <p:spPr bwMode="auto">
          <a:xfrm>
            <a:off x="4956176" y="1547814"/>
            <a:ext cx="1298575" cy="287337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Function 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lsn5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1" y="2420939"/>
            <a:ext cx="3076575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Arguments</a:t>
            </a:r>
          </a:p>
        </p:txBody>
      </p:sp>
      <p:sp>
        <p:nvSpPr>
          <p:cNvPr id="5" name="Text Box 66"/>
          <p:cNvSpPr txBox="1">
            <a:spLocks noChangeArrowheads="1"/>
          </p:cNvSpPr>
          <p:nvPr/>
        </p:nvSpPr>
        <p:spPr bwMode="auto">
          <a:xfrm>
            <a:off x="6127750" y="4475164"/>
            <a:ext cx="2865438" cy="287337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Arguments listed within parentheses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748089" y="3992564"/>
            <a:ext cx="491031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</a:rPr>
              <a:t>Public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Function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PriceLevel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(amount,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byr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eyr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167" name="AutoShape 23"/>
          <p:cNvSpPr>
            <a:spLocks/>
          </p:cNvSpPr>
          <p:nvPr/>
        </p:nvSpPr>
        <p:spPr bwMode="auto">
          <a:xfrm rot="16200000" flipH="1">
            <a:off x="7456488" y="3495676"/>
            <a:ext cx="200025" cy="1752600"/>
          </a:xfrm>
          <a:prstGeom prst="rightBrace">
            <a:avLst>
              <a:gd name="adj1" fmla="val 7301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 rot="16200000" flipH="1">
            <a:off x="6224588" y="3470275"/>
            <a:ext cx="628650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 rot="16200000" flipH="1">
            <a:off x="6667500" y="3203575"/>
            <a:ext cx="871538" cy="871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 rot="16200000" flipH="1">
            <a:off x="7640638" y="3576638"/>
            <a:ext cx="512762" cy="512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 Box 66"/>
          <p:cNvSpPr txBox="1">
            <a:spLocks noChangeArrowheads="1"/>
          </p:cNvSpPr>
          <p:nvPr/>
        </p:nvSpPr>
        <p:spPr bwMode="auto">
          <a:xfrm>
            <a:off x="5757864" y="3127375"/>
            <a:ext cx="2281237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Data sent from worksheet</a:t>
            </a:r>
          </a:p>
          <a:p>
            <a:pPr algn="ctr" eaLnBrk="1" hangingPunct="1"/>
            <a:r>
              <a:rPr lang="en-US" sz="1200" b="1"/>
              <a:t> to function for processing</a:t>
            </a:r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rot="16200000" flipH="1">
            <a:off x="5567363" y="2787650"/>
            <a:ext cx="361950" cy="361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3" name="Line 29"/>
          <p:cNvSpPr>
            <a:spLocks noChangeShapeType="1"/>
          </p:cNvSpPr>
          <p:nvPr/>
        </p:nvSpPr>
        <p:spPr bwMode="auto">
          <a:xfrm rot="16200000" flipH="1">
            <a:off x="6265863" y="2789238"/>
            <a:ext cx="361950" cy="361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Line 30"/>
          <p:cNvSpPr>
            <a:spLocks noChangeShapeType="1"/>
          </p:cNvSpPr>
          <p:nvPr/>
        </p:nvSpPr>
        <p:spPr bwMode="auto">
          <a:xfrm rot="16200000" flipH="1">
            <a:off x="6880225" y="2790825"/>
            <a:ext cx="361950" cy="361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Declared Range Objects</a:t>
            </a:r>
          </a:p>
        </p:txBody>
      </p:sp>
      <p:sp>
        <p:nvSpPr>
          <p:cNvPr id="8196" name="Text Box 37"/>
          <p:cNvSpPr txBox="1">
            <a:spLocks noChangeArrowheads="1"/>
          </p:cNvSpPr>
          <p:nvPr/>
        </p:nvSpPr>
        <p:spPr bwMode="auto">
          <a:xfrm>
            <a:off x="4957763" y="2884488"/>
            <a:ext cx="4703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latin typeface="Courier New" panose="02070309020205020404" pitchFamily="49" charset="0"/>
              </a:rPr>
              <a:t>Dim MyRange As Range</a:t>
            </a:r>
          </a:p>
        </p:txBody>
      </p:sp>
      <p:sp>
        <p:nvSpPr>
          <p:cNvPr id="6" name="Text Box 66"/>
          <p:cNvSpPr txBox="1">
            <a:spLocks noChangeArrowheads="1"/>
          </p:cNvSpPr>
          <p:nvPr/>
        </p:nvSpPr>
        <p:spPr bwMode="auto">
          <a:xfrm>
            <a:off x="4856163" y="3673475"/>
            <a:ext cx="1593850" cy="287338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Range object name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rot="16200000" flipV="1">
            <a:off x="5467351" y="3424238"/>
            <a:ext cx="498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Set Statement</a:t>
            </a:r>
          </a:p>
        </p:txBody>
      </p:sp>
      <p:sp>
        <p:nvSpPr>
          <p:cNvPr id="9219" name="Text Box 37"/>
          <p:cNvSpPr txBox="1">
            <a:spLocks noChangeArrowheads="1"/>
          </p:cNvSpPr>
          <p:nvPr/>
        </p:nvSpPr>
        <p:spPr bwMode="auto">
          <a:xfrm>
            <a:off x="4252913" y="3879850"/>
            <a:ext cx="480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latin typeface="Courier New" panose="02070309020205020404" pitchFamily="49" charset="0"/>
              </a:rPr>
              <a:t>Set MyRange = Range(“A2:E5”)</a:t>
            </a:r>
          </a:p>
        </p:txBody>
      </p:sp>
      <p:pic>
        <p:nvPicPr>
          <p:cNvPr id="9227" name="Picture 11" descr="f08428805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63" y="2668589"/>
            <a:ext cx="4572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f08428805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2563814"/>
            <a:ext cx="4572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Rows Property</a:t>
            </a:r>
          </a:p>
        </p:txBody>
      </p:sp>
      <p:sp>
        <p:nvSpPr>
          <p:cNvPr id="11268" name="Text Box 37"/>
          <p:cNvSpPr txBox="1">
            <a:spLocks noChangeArrowheads="1"/>
          </p:cNvSpPr>
          <p:nvPr/>
        </p:nvSpPr>
        <p:spPr bwMode="auto">
          <a:xfrm>
            <a:off x="4511675" y="3789364"/>
            <a:ext cx="397510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lang="en-US" sz="1600" b="1">
                <a:latin typeface="Courier New" panose="02070309020205020404" pitchFamily="49" charset="0"/>
              </a:rPr>
              <a:t>Set MyRange = Range(“A2:E5”)</a:t>
            </a:r>
          </a:p>
          <a:p>
            <a:pPr eaLnBrk="1" hangingPunct="1">
              <a:spcBef>
                <a:spcPct val="15000"/>
              </a:spcBef>
            </a:pPr>
            <a:r>
              <a:rPr lang="en-US" sz="1600" b="1">
                <a:latin typeface="Courier New" panose="02070309020205020404" pitchFamily="49" charset="0"/>
              </a:rPr>
              <a:t>MyRange.Rows(3)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103689" y="2738438"/>
            <a:ext cx="4313237" cy="5254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Formula Property</a:t>
            </a:r>
          </a:p>
        </p:txBody>
      </p:sp>
      <p:sp>
        <p:nvSpPr>
          <p:cNvPr id="12291" name="Text Box 37"/>
          <p:cNvSpPr txBox="1">
            <a:spLocks noChangeArrowheads="1"/>
          </p:cNvSpPr>
          <p:nvPr/>
        </p:nvSpPr>
        <p:spPr bwMode="auto">
          <a:xfrm>
            <a:off x="3711575" y="3694113"/>
            <a:ext cx="4865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latin typeface="Courier New" panose="02070309020205020404" pitchFamily="49" charset="0"/>
              </a:rPr>
              <a:t>MyRange.Formula = “=SUM(A1:C6)”</a:t>
            </a:r>
          </a:p>
        </p:txBody>
      </p:sp>
      <p:sp>
        <p:nvSpPr>
          <p:cNvPr id="4" name="Text Box 66"/>
          <p:cNvSpPr txBox="1">
            <a:spLocks noChangeArrowheads="1"/>
          </p:cNvSpPr>
          <p:nvPr/>
        </p:nvSpPr>
        <p:spPr bwMode="auto">
          <a:xfrm>
            <a:off x="4203701" y="2738438"/>
            <a:ext cx="2314575" cy="469900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78787"/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/>
              <a:t>Formula property attached to</a:t>
            </a:r>
          </a:p>
          <a:p>
            <a:pPr algn="ctr" eaLnBrk="1" hangingPunct="1"/>
            <a:r>
              <a:rPr lang="en-US" sz="1200" b="1"/>
              <a:t>Range object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rot="5400000">
            <a:off x="5034757" y="3521869"/>
            <a:ext cx="601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Columns Property</a:t>
            </a:r>
          </a:p>
        </p:txBody>
      </p:sp>
      <p:sp>
        <p:nvSpPr>
          <p:cNvPr id="13316" name="Text Box 37"/>
          <p:cNvSpPr txBox="1">
            <a:spLocks noChangeArrowheads="1"/>
          </p:cNvSpPr>
          <p:nvPr/>
        </p:nvSpPr>
        <p:spPr bwMode="auto">
          <a:xfrm>
            <a:off x="4005264" y="3698876"/>
            <a:ext cx="406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lang="en-US" b="1">
                <a:latin typeface="Courier New" panose="02070309020205020404" pitchFamily="49" charset="0"/>
              </a:rPr>
              <a:t>Set MyRange = Range(“A2:E5”)</a:t>
            </a:r>
          </a:p>
          <a:p>
            <a:pPr eaLnBrk="1" hangingPunct="1">
              <a:spcBef>
                <a:spcPct val="15000"/>
              </a:spcBef>
            </a:pPr>
            <a:r>
              <a:rPr lang="en-US" b="1">
                <a:latin typeface="Courier New" panose="02070309020205020404" pitchFamily="49" charset="0"/>
              </a:rPr>
              <a:t>MyRange.Columns(3)</a:t>
            </a:r>
          </a:p>
        </p:txBody>
      </p:sp>
      <p:pic>
        <p:nvPicPr>
          <p:cNvPr id="13320" name="Picture 8" descr="f08428805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2411414"/>
            <a:ext cx="4572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3978275" y="2587625"/>
            <a:ext cx="2127250" cy="8524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209800" y="228601"/>
            <a:ext cx="78867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Format Function possibilities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52600" y="977879"/>
          <a:ext cx="8610600" cy="55753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46">
                <a:tc>
                  <a:txBody>
                    <a:bodyPr/>
                    <a:lstStyle/>
                    <a:p>
                      <a:r>
                        <a:rPr lang="en-US" sz="1400" dirty="0"/>
                        <a:t>General Number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a number without thousand separators.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Currency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thousand separators as well as two decimal places.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701">
                <a:tc>
                  <a:txBody>
                    <a:bodyPr/>
                    <a:lstStyle/>
                    <a:p>
                      <a:r>
                        <a:rPr lang="en-US" sz="1400"/>
                        <a:t>Fixed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at least one digit to the left of the decimal place and two digits to the right of the decimal place.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94">
                <a:tc>
                  <a:txBody>
                    <a:bodyPr/>
                    <a:lstStyle/>
                    <a:p>
                      <a:r>
                        <a:rPr lang="en-US" sz="1400"/>
                        <a:t>Standard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the thousand separators, at least one digit to the left of the decimal place, and two digits to the right of the decimal place.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294">
                <a:tc>
                  <a:txBody>
                    <a:bodyPr/>
                    <a:lstStyle/>
                    <a:p>
                      <a:r>
                        <a:rPr lang="en-US" sz="1400"/>
                        <a:t>Percent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a percent value - that is, a number multiplied by 100 with a percent sign. Displays two digits to the right of the decimal place.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Scientific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Scientific notation.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Yes/No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No if the number is 0. Displays Yes if the number is not 0.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True/False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False if the number is 0. Displays True if the number is not 0.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On/Off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Off if the number is 0. Displays On is the number is not 0.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General Date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date based on your system settings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Long Date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date based on your system's long date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Medium Date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date based on your system's medium date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Short Date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date based on your system's short date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Long Time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time based on your system's long time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Medium Time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time based on your system's medium time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r>
                        <a:rPr lang="en-US" sz="1400"/>
                        <a:t>Short Time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time based on your system's short time setting</a:t>
                      </a: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6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7886700" cy="1325562"/>
          </a:xfrm>
        </p:spPr>
        <p:txBody>
          <a:bodyPr/>
          <a:lstStyle/>
          <a:p>
            <a:pPr eaLnBrk="1" hangingPunct="1"/>
            <a:r>
              <a:rPr lang="en-US" dirty="0" smtClean="0"/>
              <a:t>Modules</a:t>
            </a:r>
          </a:p>
        </p:txBody>
      </p:sp>
      <p:pic>
        <p:nvPicPr>
          <p:cNvPr id="2" name="Picture 1" descr="Microsoft Visual Basic for Applications - Book1 - [Module1 (Code)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973" r="62921" b="54608"/>
          <a:stretch/>
        </p:blipFill>
        <p:spPr>
          <a:xfrm>
            <a:off x="5562600" y="685799"/>
            <a:ext cx="6629400" cy="624508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828800" y="1066800"/>
            <a:ext cx="4267200" cy="2286000"/>
          </a:xfrm>
          <a:prstGeom prst="straightConnector1">
            <a:avLst/>
          </a:prstGeom>
          <a:ln w="123825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a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resume class at 2:50pm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6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6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79390"/>
            <a:ext cx="7886700" cy="1325562"/>
          </a:xfrm>
        </p:spPr>
        <p:txBody>
          <a:bodyPr/>
          <a:lstStyle/>
          <a:p>
            <a:pPr eaLnBrk="1" hangingPunct="1"/>
            <a:r>
              <a:rPr lang="en-US" dirty="0" smtClean="0"/>
              <a:t>Objects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2643" y="2049364"/>
            <a:ext cx="1600200" cy="2128542"/>
            <a:chOff x="462643" y="2049364"/>
            <a:chExt cx="1600200" cy="2128542"/>
          </a:xfrm>
        </p:grpSpPr>
        <p:pic>
          <p:nvPicPr>
            <p:cNvPr id="2050" name="Picture 2" descr="http://static1.squarespace.com/static/5248a8c6e4b0a4c7037edb93/t/55ce40dce4b0fe0a5d72daa8/1439580380983/Excel2013File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643" y="2049364"/>
              <a:ext cx="16002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09600" y="3716241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Sheets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14007" y="2049364"/>
            <a:ext cx="1666877" cy="2134683"/>
            <a:chOff x="2414007" y="2049364"/>
            <a:chExt cx="1666877" cy="2134683"/>
          </a:xfrm>
        </p:grpSpPr>
        <p:pic>
          <p:nvPicPr>
            <p:cNvPr id="2052" name="Picture 4" descr="Image result for excel chart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8000" r="91556">
                          <a14:foregroundMark x1="23111" y1="31111" x2="80889" y2="74667"/>
                          <a14:foregroundMark x1="76889" y1="36000" x2="72889" y2="76444"/>
                          <a14:foregroundMark x1="46222" y1="32444" x2="79556" y2="32000"/>
                          <a14:foregroundMark x1="26667" y1="21333" x2="68444" y2="22222"/>
                          <a14:foregroundMark x1="19556" y1="33333" x2="20000" y2="78667"/>
                          <a14:foregroundMark x1="27111" y1="45333" x2="27556" y2="80000"/>
                          <a14:foregroundMark x1="19111" y1="80444" x2="79111" y2="76444"/>
                          <a14:foregroundMark x1="80444" y1="78667" x2="82222" y2="39556"/>
                          <a14:foregroundMark x1="70667" y1="44000" x2="44444" y2="44889"/>
                          <a14:foregroundMark x1="47111" y1="69333" x2="45778" y2="52000"/>
                          <a14:foregroundMark x1="73333" y1="56000" x2="40889" y2="68000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007" y="2049364"/>
              <a:ext cx="1666877" cy="1666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590800" y="3722382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Tables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2048" y="2153625"/>
            <a:ext cx="2324424" cy="2079408"/>
            <a:chOff x="4432048" y="2153625"/>
            <a:chExt cx="2324424" cy="2079408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" b="98750" l="3279" r="88934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048" y="2153625"/>
              <a:ext cx="2324424" cy="15242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599214" y="377136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Charts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937263" y="944154"/>
            <a:ext cx="1295400" cy="3668937"/>
            <a:chOff x="9937263" y="944154"/>
            <a:chExt cx="1295400" cy="3668937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4600" y="1504952"/>
              <a:ext cx="900726" cy="3108139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9937263" y="944154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Columns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10400" y="4373880"/>
            <a:ext cx="4024989" cy="779237"/>
            <a:chOff x="7010400" y="4373880"/>
            <a:chExt cx="4024989" cy="779237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4373880"/>
              <a:ext cx="4024989" cy="292608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375194" y="4691452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Rows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87493" y="2076412"/>
            <a:ext cx="4347832" cy="1361514"/>
            <a:chOff x="6687493" y="2076412"/>
            <a:chExt cx="4347832" cy="1361514"/>
          </a:xfrm>
        </p:grpSpPr>
        <p:sp>
          <p:nvSpPr>
            <p:cNvPr id="8" name="Rectangle 7"/>
            <p:cNvSpPr/>
            <p:nvPr/>
          </p:nvSpPr>
          <p:spPr>
            <a:xfrm>
              <a:off x="7785402" y="2076412"/>
              <a:ext cx="3249923" cy="1353701"/>
            </a:xfrm>
            <a:custGeom>
              <a:avLst/>
              <a:gdLst>
                <a:gd name="connsiteX0" fmla="*/ 0 w 1440963"/>
                <a:gd name="connsiteY0" fmla="*/ 0 h 276263"/>
                <a:gd name="connsiteX1" fmla="*/ 1440963 w 1440963"/>
                <a:gd name="connsiteY1" fmla="*/ 0 h 276263"/>
                <a:gd name="connsiteX2" fmla="*/ 1440963 w 1440963"/>
                <a:gd name="connsiteY2" fmla="*/ 276263 h 276263"/>
                <a:gd name="connsiteX3" fmla="*/ 0 w 1440963"/>
                <a:gd name="connsiteY3" fmla="*/ 276263 h 276263"/>
                <a:gd name="connsiteX4" fmla="*/ 0 w 1440963"/>
                <a:gd name="connsiteY4" fmla="*/ 0 h 276263"/>
                <a:gd name="connsiteX0" fmla="*/ 171450 w 1612413"/>
                <a:gd name="connsiteY0" fmla="*/ 0 h 1314488"/>
                <a:gd name="connsiteX1" fmla="*/ 1612413 w 1612413"/>
                <a:gd name="connsiteY1" fmla="*/ 0 h 1314488"/>
                <a:gd name="connsiteX2" fmla="*/ 1612413 w 1612413"/>
                <a:gd name="connsiteY2" fmla="*/ 276263 h 1314488"/>
                <a:gd name="connsiteX3" fmla="*/ 0 w 1612413"/>
                <a:gd name="connsiteY3" fmla="*/ 1314488 h 1314488"/>
                <a:gd name="connsiteX4" fmla="*/ 171450 w 1612413"/>
                <a:gd name="connsiteY4" fmla="*/ 0 h 1314488"/>
                <a:gd name="connsiteX0" fmla="*/ 714375 w 1612413"/>
                <a:gd name="connsiteY0" fmla="*/ 0 h 1324013"/>
                <a:gd name="connsiteX1" fmla="*/ 1612413 w 1612413"/>
                <a:gd name="connsiteY1" fmla="*/ 9525 h 1324013"/>
                <a:gd name="connsiteX2" fmla="*/ 1612413 w 1612413"/>
                <a:gd name="connsiteY2" fmla="*/ 285788 h 1324013"/>
                <a:gd name="connsiteX3" fmla="*/ 0 w 1612413"/>
                <a:gd name="connsiteY3" fmla="*/ 1324013 h 1324013"/>
                <a:gd name="connsiteX4" fmla="*/ 714375 w 1612413"/>
                <a:gd name="connsiteY4" fmla="*/ 0 h 1324013"/>
                <a:gd name="connsiteX0" fmla="*/ 714375 w 1612413"/>
                <a:gd name="connsiteY0" fmla="*/ 0 h 1324013"/>
                <a:gd name="connsiteX1" fmla="*/ 1612413 w 1612413"/>
                <a:gd name="connsiteY1" fmla="*/ 9525 h 1324013"/>
                <a:gd name="connsiteX2" fmla="*/ 1612413 w 1612413"/>
                <a:gd name="connsiteY2" fmla="*/ 285788 h 1324013"/>
                <a:gd name="connsiteX3" fmla="*/ 0 w 1612413"/>
                <a:gd name="connsiteY3" fmla="*/ 1324013 h 1324013"/>
                <a:gd name="connsiteX4" fmla="*/ 216387 w 1612413"/>
                <a:gd name="connsiteY4" fmla="*/ 904913 h 1324013"/>
                <a:gd name="connsiteX5" fmla="*/ 714375 w 1612413"/>
                <a:gd name="connsiteY5" fmla="*/ 0 h 1324013"/>
                <a:gd name="connsiteX0" fmla="*/ 2345838 w 3243876"/>
                <a:gd name="connsiteY0" fmla="*/ 0 h 1324013"/>
                <a:gd name="connsiteX1" fmla="*/ 3243876 w 3243876"/>
                <a:gd name="connsiteY1" fmla="*/ 9525 h 1324013"/>
                <a:gd name="connsiteX2" fmla="*/ 3243876 w 3243876"/>
                <a:gd name="connsiteY2" fmla="*/ 285788 h 1324013"/>
                <a:gd name="connsiteX3" fmla="*/ 1631463 w 3243876"/>
                <a:gd name="connsiteY3" fmla="*/ 1324013 h 1324013"/>
                <a:gd name="connsiteX4" fmla="*/ 0 w 3243876"/>
                <a:gd name="connsiteY4" fmla="*/ 790613 h 1324013"/>
                <a:gd name="connsiteX5" fmla="*/ 2345838 w 3243876"/>
                <a:gd name="connsiteY5" fmla="*/ 0 h 1324013"/>
                <a:gd name="connsiteX0" fmla="*/ 2345838 w 3243876"/>
                <a:gd name="connsiteY0" fmla="*/ 0 h 1324013"/>
                <a:gd name="connsiteX1" fmla="*/ 3243876 w 3243876"/>
                <a:gd name="connsiteY1" fmla="*/ 9525 h 1324013"/>
                <a:gd name="connsiteX2" fmla="*/ 3243876 w 3243876"/>
                <a:gd name="connsiteY2" fmla="*/ 285788 h 1324013"/>
                <a:gd name="connsiteX3" fmla="*/ 1631463 w 3243876"/>
                <a:gd name="connsiteY3" fmla="*/ 1324013 h 1324013"/>
                <a:gd name="connsiteX4" fmla="*/ 846364 w 3243876"/>
                <a:gd name="connsiteY4" fmla="*/ 1075002 h 1324013"/>
                <a:gd name="connsiteX5" fmla="*/ 0 w 3243876"/>
                <a:gd name="connsiteY5" fmla="*/ 790613 h 1324013"/>
                <a:gd name="connsiteX6" fmla="*/ 2345838 w 3243876"/>
                <a:gd name="connsiteY6" fmla="*/ 0 h 1324013"/>
                <a:gd name="connsiteX0" fmla="*/ 2348560 w 3246598"/>
                <a:gd name="connsiteY0" fmla="*/ 0 h 1368916"/>
                <a:gd name="connsiteX1" fmla="*/ 3246598 w 3246598"/>
                <a:gd name="connsiteY1" fmla="*/ 9525 h 1368916"/>
                <a:gd name="connsiteX2" fmla="*/ 3246598 w 3246598"/>
                <a:gd name="connsiteY2" fmla="*/ 285788 h 1368916"/>
                <a:gd name="connsiteX3" fmla="*/ 1634185 w 3246598"/>
                <a:gd name="connsiteY3" fmla="*/ 1324013 h 1368916"/>
                <a:gd name="connsiteX4" fmla="*/ 0 w 3246598"/>
                <a:gd name="connsiteY4" fmla="*/ 1368916 h 1368916"/>
                <a:gd name="connsiteX5" fmla="*/ 2722 w 3246598"/>
                <a:gd name="connsiteY5" fmla="*/ 790613 h 1368916"/>
                <a:gd name="connsiteX6" fmla="*/ 2348560 w 3246598"/>
                <a:gd name="connsiteY6" fmla="*/ 0 h 1368916"/>
                <a:gd name="connsiteX0" fmla="*/ 2348560 w 3246598"/>
                <a:gd name="connsiteY0" fmla="*/ 0 h 1368916"/>
                <a:gd name="connsiteX1" fmla="*/ 3246598 w 3246598"/>
                <a:gd name="connsiteY1" fmla="*/ 9525 h 1368916"/>
                <a:gd name="connsiteX2" fmla="*/ 3246598 w 3246598"/>
                <a:gd name="connsiteY2" fmla="*/ 285788 h 1368916"/>
                <a:gd name="connsiteX3" fmla="*/ 1634185 w 3246598"/>
                <a:gd name="connsiteY3" fmla="*/ 1353701 h 1368916"/>
                <a:gd name="connsiteX4" fmla="*/ 0 w 3246598"/>
                <a:gd name="connsiteY4" fmla="*/ 1368916 h 1368916"/>
                <a:gd name="connsiteX5" fmla="*/ 2722 w 3246598"/>
                <a:gd name="connsiteY5" fmla="*/ 790613 h 1368916"/>
                <a:gd name="connsiteX6" fmla="*/ 2348560 w 3246598"/>
                <a:gd name="connsiteY6" fmla="*/ 0 h 1368916"/>
                <a:gd name="connsiteX0" fmla="*/ 2348560 w 3246598"/>
                <a:gd name="connsiteY0" fmla="*/ 0 h 1368916"/>
                <a:gd name="connsiteX1" fmla="*/ 3246598 w 3246598"/>
                <a:gd name="connsiteY1" fmla="*/ 9525 h 1368916"/>
                <a:gd name="connsiteX2" fmla="*/ 3246598 w 3246598"/>
                <a:gd name="connsiteY2" fmla="*/ 285788 h 1368916"/>
                <a:gd name="connsiteX3" fmla="*/ 1634185 w 3246598"/>
                <a:gd name="connsiteY3" fmla="*/ 1353701 h 1368916"/>
                <a:gd name="connsiteX4" fmla="*/ 0 w 3246598"/>
                <a:gd name="connsiteY4" fmla="*/ 1368916 h 1368916"/>
                <a:gd name="connsiteX5" fmla="*/ 2722 w 3246598"/>
                <a:gd name="connsiteY5" fmla="*/ 766863 h 1368916"/>
                <a:gd name="connsiteX6" fmla="*/ 2348560 w 3246598"/>
                <a:gd name="connsiteY6" fmla="*/ 0 h 1368916"/>
                <a:gd name="connsiteX0" fmla="*/ 2351885 w 3249923"/>
                <a:gd name="connsiteY0" fmla="*/ 0 h 1368916"/>
                <a:gd name="connsiteX1" fmla="*/ 3249923 w 3249923"/>
                <a:gd name="connsiteY1" fmla="*/ 9525 h 1368916"/>
                <a:gd name="connsiteX2" fmla="*/ 3249923 w 3249923"/>
                <a:gd name="connsiteY2" fmla="*/ 285788 h 1368916"/>
                <a:gd name="connsiteX3" fmla="*/ 1637510 w 3249923"/>
                <a:gd name="connsiteY3" fmla="*/ 1353701 h 1368916"/>
                <a:gd name="connsiteX4" fmla="*/ 3325 w 3249923"/>
                <a:gd name="connsiteY4" fmla="*/ 1368916 h 1368916"/>
                <a:gd name="connsiteX5" fmla="*/ 109 w 3249923"/>
                <a:gd name="connsiteY5" fmla="*/ 766863 h 1368916"/>
                <a:gd name="connsiteX6" fmla="*/ 2351885 w 3249923"/>
                <a:gd name="connsiteY6" fmla="*/ 0 h 1368916"/>
                <a:gd name="connsiteX0" fmla="*/ 2351885 w 3249923"/>
                <a:gd name="connsiteY0" fmla="*/ 0 h 1353701"/>
                <a:gd name="connsiteX1" fmla="*/ 3249923 w 3249923"/>
                <a:gd name="connsiteY1" fmla="*/ 9525 h 1353701"/>
                <a:gd name="connsiteX2" fmla="*/ 3249923 w 3249923"/>
                <a:gd name="connsiteY2" fmla="*/ 285788 h 1353701"/>
                <a:gd name="connsiteX3" fmla="*/ 1637510 w 3249923"/>
                <a:gd name="connsiteY3" fmla="*/ 1353701 h 1353701"/>
                <a:gd name="connsiteX4" fmla="*/ 3325 w 3249923"/>
                <a:gd name="connsiteY4" fmla="*/ 1351103 h 1353701"/>
                <a:gd name="connsiteX5" fmla="*/ 109 w 3249923"/>
                <a:gd name="connsiteY5" fmla="*/ 766863 h 1353701"/>
                <a:gd name="connsiteX6" fmla="*/ 2351885 w 3249923"/>
                <a:gd name="connsiteY6" fmla="*/ 0 h 13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9923" h="1353701">
                  <a:moveTo>
                    <a:pt x="2351885" y="0"/>
                  </a:moveTo>
                  <a:lnTo>
                    <a:pt x="3249923" y="9525"/>
                  </a:lnTo>
                  <a:lnTo>
                    <a:pt x="3249923" y="285788"/>
                  </a:lnTo>
                  <a:lnTo>
                    <a:pt x="1637510" y="1353701"/>
                  </a:lnTo>
                  <a:lnTo>
                    <a:pt x="3325" y="1351103"/>
                  </a:lnTo>
                  <a:cubicBezTo>
                    <a:pt x="4232" y="1158335"/>
                    <a:pt x="-798" y="959631"/>
                    <a:pt x="109" y="766863"/>
                  </a:cubicBezTo>
                  <a:lnTo>
                    <a:pt x="235188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772400" y="2828326"/>
              <a:ext cx="1676400" cy="6096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A1</a:t>
              </a:r>
              <a:endParaRPr lang="en-US" sz="3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87493" y="2915731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Cells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</a:t>
            </a:r>
            <a:r>
              <a:rPr lang="en-US" b="0" dirty="0" smtClean="0"/>
              <a:t>of</a:t>
            </a:r>
            <a:r>
              <a:rPr lang="en-US" dirty="0" smtClean="0"/>
              <a:t> Objects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18757447"/>
              </p:ext>
            </p:extLst>
          </p:nvPr>
        </p:nvGraphicFramePr>
        <p:xfrm>
          <a:off x="2032000" y="228600"/>
          <a:ext cx="10007600" cy="590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2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600200" y="4618449"/>
            <a:ext cx="2971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Text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03327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Properties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0200" y="1752600"/>
            <a:ext cx="2971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A1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00200" y="1752600"/>
            <a:ext cx="4953000" cy="914400"/>
            <a:chOff x="1581150" y="1183545"/>
            <a:chExt cx="4953000" cy="914400"/>
          </a:xfrm>
        </p:grpSpPr>
        <p:sp>
          <p:nvSpPr>
            <p:cNvPr id="9" name="Rectangle 8"/>
            <p:cNvSpPr/>
            <p:nvPr/>
          </p:nvSpPr>
          <p:spPr>
            <a:xfrm>
              <a:off x="1581150" y="1183545"/>
              <a:ext cx="2971800" cy="9144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A1</a:t>
              </a:r>
              <a:endParaRPr lang="en-US" sz="4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52950" y="1310205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tx1"/>
                  </a:solidFill>
                </a:rPr>
                <a:t>.Color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0200" y="3124200"/>
            <a:ext cx="2971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$100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3128211"/>
            <a:ext cx="4953000" cy="914400"/>
            <a:chOff x="1600200" y="3128211"/>
            <a:chExt cx="4953000" cy="914400"/>
          </a:xfrm>
        </p:grpSpPr>
        <p:sp>
          <p:nvSpPr>
            <p:cNvPr id="13" name="Rectangle 12"/>
            <p:cNvSpPr/>
            <p:nvPr/>
          </p:nvSpPr>
          <p:spPr>
            <a:xfrm>
              <a:off x="1600200" y="3128211"/>
              <a:ext cx="29718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$1,000,000</a:t>
              </a:r>
              <a:endParaRPr lang="en-US" sz="4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0" y="3227457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tx1"/>
                  </a:solidFill>
                </a:rPr>
                <a:t>.Value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00200" y="4622460"/>
            <a:ext cx="4953000" cy="914400"/>
            <a:chOff x="1600200" y="3128211"/>
            <a:chExt cx="4953000" cy="914400"/>
          </a:xfrm>
        </p:grpSpPr>
        <p:sp>
          <p:nvSpPr>
            <p:cNvPr id="17" name="Rectangle 16"/>
            <p:cNvSpPr/>
            <p:nvPr/>
          </p:nvSpPr>
          <p:spPr>
            <a:xfrm>
              <a:off x="1600200" y="3128211"/>
              <a:ext cx="29718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Text</a:t>
              </a:r>
              <a:endPara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2000" y="3227457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tx1"/>
                  </a:solidFill>
                </a:rPr>
                <a:t>.Font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102477" y="4988204"/>
            <a:ext cx="217141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89715" y="4970060"/>
            <a:ext cx="2284181" cy="12783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76590" y="4988204"/>
            <a:ext cx="268121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48903" y="4966429"/>
            <a:ext cx="2708897" cy="12819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30908" y="4988204"/>
            <a:ext cx="1932292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Columns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27634" y="4988204"/>
            <a:ext cx="1189629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Fit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81000" y="4970061"/>
            <a:ext cx="2045395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119" y="228600"/>
            <a:ext cx="7505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Methods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0" y="1905000"/>
            <a:ext cx="22098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Copy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77200" y="1905000"/>
            <a:ext cx="22098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1905000"/>
            <a:ext cx="22098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Copy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0" y="3429000"/>
            <a:ext cx="22098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3429000"/>
            <a:ext cx="22098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Clear Contents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82959" y="4970061"/>
            <a:ext cx="1189629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Auto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52626" y="4970061"/>
            <a:ext cx="1917021" cy="114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3.33333E-6 L 0.1431 -0.09907 C 0.17292 -0.12152 0.21784 -0.13333 0.26485 -0.13333 C 0.31823 -0.13333 0.3612 -0.12152 0.39102 -0.09907 L 0.53438 -3.33333E-6 " pathEditMode="relative" rAng="0" ptsTypes="AAA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1.85185E-6 L 0.16615 -1.85185E-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1211 0.0004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7201 1.85185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18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allout 2"/>
          <p:cNvSpPr/>
          <p:nvPr/>
        </p:nvSpPr>
        <p:spPr>
          <a:xfrm>
            <a:off x="1454859" y="1066708"/>
            <a:ext cx="9372600" cy="480060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188" y="260627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VBA Comments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4"/>
          <a:stretch/>
        </p:blipFill>
        <p:spPr>
          <a:xfrm>
            <a:off x="3810001" y="2209800"/>
            <a:ext cx="5562600" cy="2514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allout 2"/>
          <p:cNvSpPr/>
          <p:nvPr/>
        </p:nvSpPr>
        <p:spPr>
          <a:xfrm>
            <a:off x="6553200" y="1143000"/>
            <a:ext cx="5403141" cy="480060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188" y="260627"/>
            <a:ext cx="11278012" cy="1325563"/>
          </a:xfrm>
        </p:spPr>
        <p:txBody>
          <a:bodyPr/>
          <a:lstStyle/>
          <a:p>
            <a:pPr eaLnBrk="1" hangingPunct="1"/>
            <a:r>
              <a:rPr lang="en-US" b="0" dirty="0" smtClean="0"/>
              <a:t>“</a:t>
            </a:r>
            <a:r>
              <a:rPr lang="en-US" sz="4000" b="0" dirty="0" smtClean="0"/>
              <a:t>comment out” a block </a:t>
            </a:r>
            <a:r>
              <a:rPr lang="en-US" dirty="0" smtClean="0"/>
              <a:t>all at once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4"/>
          <a:stretch/>
        </p:blipFill>
        <p:spPr>
          <a:xfrm>
            <a:off x="7155742" y="2286092"/>
            <a:ext cx="4343400" cy="251441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9" y="2293485"/>
            <a:ext cx="5486812" cy="2568075"/>
          </a:xfrm>
          <a:prstGeom prst="rect">
            <a:avLst/>
          </a:prstGeom>
          <a:ln w="38100"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3352595" y="3048000"/>
            <a:ext cx="3803147" cy="154302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595" y="3276600"/>
            <a:ext cx="3803147" cy="13620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" idx="1"/>
          </p:cNvCxnSpPr>
          <p:nvPr/>
        </p:nvCxnSpPr>
        <p:spPr>
          <a:xfrm flipV="1">
            <a:off x="3352595" y="3543300"/>
            <a:ext cx="3803147" cy="11192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81200" y="4572000"/>
            <a:ext cx="1371395" cy="270533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5400" y="2513320"/>
            <a:ext cx="304595" cy="335636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9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527" y="0"/>
            <a:ext cx="9404723" cy="1400530"/>
          </a:xfrm>
        </p:spPr>
        <p:txBody>
          <a:bodyPr/>
          <a:lstStyle/>
          <a:p>
            <a:pPr eaLnBrk="1" hangingPunct="1"/>
            <a:r>
              <a:rPr lang="en-US" dirty="0" smtClean="0"/>
              <a:t>Macro Security Settings</a:t>
            </a:r>
          </a:p>
        </p:txBody>
      </p:sp>
      <p:pic>
        <p:nvPicPr>
          <p:cNvPr id="27651" name="Picture 4" descr="01e_kn0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1238250"/>
            <a:ext cx="7046912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-Point Star 1"/>
          <p:cNvSpPr/>
          <p:nvPr/>
        </p:nvSpPr>
        <p:spPr>
          <a:xfrm>
            <a:off x="4772502" y="-1371600"/>
            <a:ext cx="9796462" cy="8915400"/>
          </a:xfrm>
          <a:prstGeom prst="star7">
            <a:avLst/>
          </a:prstGeom>
          <a:gradFill flip="none" rotWithShape="1">
            <a:gsLst>
              <a:gs pos="0">
                <a:schemeClr val="tx1"/>
              </a:gs>
              <a:gs pos="8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8" descr="f08428801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55710"/>
            <a:ext cx="38957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92928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Digital Certificates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1372179">
            <a:off x="2620173" y="1060013"/>
            <a:ext cx="5867400" cy="1323439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6660"/>
              </a:avLst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prstClr val="white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Lunch Time</a:t>
            </a:r>
            <a:endParaRPr lang="en-US" sz="6000" dirty="0">
              <a:solidFill>
                <a:prstClr val="white"/>
              </a:solidFill>
              <a:latin typeface="Rockwell" panose="02060603020205020403" pitchFamily="18" charset="0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 rot="21371018">
            <a:off x="2802594" y="3242733"/>
            <a:ext cx="5867400" cy="478276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15118"/>
              </a:avLst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prstClr val="white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Continue at </a:t>
            </a:r>
            <a:r>
              <a:rPr lang="en-US" sz="1050" dirty="0" smtClean="0">
                <a:solidFill>
                  <a:srgbClr val="E8B54D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1</a:t>
            </a:r>
            <a:r>
              <a:rPr lang="en-US" sz="800" dirty="0">
                <a:solidFill>
                  <a:prstClr val="white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p</a:t>
            </a:r>
            <a:r>
              <a:rPr lang="en-US" sz="800" dirty="0" smtClean="0">
                <a:solidFill>
                  <a:prstClr val="white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m</a:t>
            </a:r>
            <a:endParaRPr lang="en-US" sz="1050" dirty="0">
              <a:solidFill>
                <a:prstClr val="white"/>
              </a:solidFill>
              <a:latin typeface="Rockwell" panose="02060603020205020403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4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Scroll 1"/>
          <p:cNvSpPr/>
          <p:nvPr/>
        </p:nvSpPr>
        <p:spPr>
          <a:xfrm rot="10800000">
            <a:off x="1704975" y="1142999"/>
            <a:ext cx="8839200" cy="5419725"/>
          </a:xfrm>
          <a:prstGeom prst="verticalScroll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tx1">
                  <a:lumMod val="7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12" descr="f08428801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7" y="1239795"/>
            <a:ext cx="7199243" cy="447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603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Digital Signatures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968" y="15084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The Debugging Process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90600" y="1207641"/>
            <a:ext cx="10058400" cy="5497960"/>
            <a:chOff x="2497138" y="1446849"/>
            <a:chExt cx="7358062" cy="4017803"/>
          </a:xfrm>
        </p:grpSpPr>
        <p:pic>
          <p:nvPicPr>
            <p:cNvPr id="23554" name="Picture 1077" descr="img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01" b="95866" l="1374" r="99863">
                          <a14:foregroundMark x1="7280" y1="22222" x2="19780" y2="29974"/>
                          <a14:foregroundMark x1="33242" y1="21705" x2="43407" y2="29199"/>
                          <a14:foregroundMark x1="51099" y1="28424" x2="52747" y2="28424"/>
                          <a14:foregroundMark x1="73626" y1="27907" x2="76374" y2="27649"/>
                          <a14:foregroundMark x1="65797" y1="24548" x2="62088" y2="27649"/>
                          <a14:foregroundMark x1="86676" y1="10594" x2="87500" y2="15504"/>
                          <a14:foregroundMark x1="86813" y1="19638" x2="86813" y2="17571"/>
                          <a14:foregroundMark x1="43544" y1="61499" x2="43956" y2="74160"/>
                          <a14:foregroundMark x1="40522" y1="57364" x2="46841" y2="74677"/>
                          <a14:foregroundMark x1="38462" y1="71835" x2="48626" y2="75452"/>
                          <a14:foregroundMark x1="41621" y1="54780" x2="44643" y2="57364"/>
                          <a14:foregroundMark x1="64286" y1="56589" x2="71291" y2="77261"/>
                          <a14:foregroundMark x1="67995" y1="57623" x2="64011" y2="54780"/>
                          <a14:foregroundMark x1="63049" y1="52972" x2="63599" y2="54522"/>
                          <a14:foregroundMark x1="69368" y1="57364" x2="69505" y2="58656"/>
                          <a14:foregroundMark x1="39973" y1="52972" x2="40659" y2="56331"/>
                          <a14:foregroundMark x1="46154" y1="57623" x2="46429" y2="59173"/>
                          <a14:foregroundMark x1="88874" y1="68475" x2="90247" y2="71835"/>
                          <a14:foregroundMark x1="86951" y1="28682" x2="86951" y2="20672"/>
                          <a14:foregroundMark x1="89148" y1="9302" x2="89698" y2="11628"/>
                          <a14:foregroundMark x1="89286" y1="14987" x2="88599" y2="15504"/>
                          <a14:foregroundMark x1="85027" y1="7752" x2="84615" y2="10078"/>
                          <a14:foregroundMark x1="60577" y1="23773" x2="62363" y2="2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138" y="1606551"/>
              <a:ext cx="6932612" cy="368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6" name="Text Box 1060"/>
            <p:cNvSpPr txBox="1">
              <a:spLocks noChangeArrowheads="1"/>
            </p:cNvSpPr>
            <p:nvPr/>
          </p:nvSpPr>
          <p:spPr bwMode="auto">
            <a:xfrm>
              <a:off x="2652942" y="1802646"/>
              <a:ext cx="149066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Set up environment</a:t>
              </a:r>
            </a:p>
          </p:txBody>
        </p:sp>
        <p:sp>
          <p:nvSpPr>
            <p:cNvPr id="23557" name="Text Box 1061"/>
            <p:cNvSpPr txBox="1">
              <a:spLocks noChangeArrowheads="1"/>
            </p:cNvSpPr>
            <p:nvPr/>
          </p:nvSpPr>
          <p:spPr bwMode="auto">
            <a:xfrm>
              <a:off x="4414991" y="1817669"/>
              <a:ext cx="14906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Back up</a:t>
              </a:r>
            </a:p>
          </p:txBody>
        </p:sp>
        <p:sp>
          <p:nvSpPr>
            <p:cNvPr id="23558" name="Text Box 1062"/>
            <p:cNvSpPr txBox="1">
              <a:spLocks noChangeArrowheads="1"/>
            </p:cNvSpPr>
            <p:nvPr/>
          </p:nvSpPr>
          <p:spPr bwMode="auto">
            <a:xfrm>
              <a:off x="6177041" y="1755775"/>
              <a:ext cx="14906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Run code </a:t>
              </a:r>
              <a:b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with error</a:t>
              </a:r>
            </a:p>
          </p:txBody>
        </p:sp>
        <p:sp>
          <p:nvSpPr>
            <p:cNvPr id="23559" name="Text Box 1063"/>
            <p:cNvSpPr txBox="1">
              <a:spLocks noChangeArrowheads="1"/>
            </p:cNvSpPr>
            <p:nvPr/>
          </p:nvSpPr>
          <p:spPr bwMode="auto">
            <a:xfrm>
              <a:off x="7696200" y="1446849"/>
              <a:ext cx="14906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Determine problem</a:t>
              </a:r>
            </a:p>
          </p:txBody>
        </p:sp>
        <p:sp>
          <p:nvSpPr>
            <p:cNvPr id="23560" name="Text Box 1064"/>
            <p:cNvSpPr txBox="1">
              <a:spLocks noChangeArrowheads="1"/>
            </p:cNvSpPr>
            <p:nvPr/>
          </p:nvSpPr>
          <p:spPr bwMode="auto">
            <a:xfrm>
              <a:off x="3099595" y="4888046"/>
              <a:ext cx="14906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Reset </a:t>
              </a:r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</a:rPr>
                <a:t>Data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561" name="Text Box 1065"/>
            <p:cNvSpPr txBox="1">
              <a:spLocks noChangeArrowheads="1"/>
            </p:cNvSpPr>
            <p:nvPr/>
          </p:nvSpPr>
          <p:spPr bwMode="auto">
            <a:xfrm>
              <a:off x="4287838" y="4725988"/>
              <a:ext cx="2646362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Execute code</a:t>
              </a:r>
              <a:b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 line by line </a:t>
              </a:r>
              <a:b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to find the error</a:t>
              </a:r>
            </a:p>
          </p:txBody>
        </p:sp>
        <p:sp>
          <p:nvSpPr>
            <p:cNvPr id="23562" name="Text Box 1066"/>
            <p:cNvSpPr txBox="1">
              <a:spLocks noChangeArrowheads="1"/>
            </p:cNvSpPr>
            <p:nvPr/>
          </p:nvSpPr>
          <p:spPr bwMode="auto">
            <a:xfrm>
              <a:off x="6380958" y="4828539"/>
              <a:ext cx="17700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Fix code error</a:t>
              </a:r>
            </a:p>
          </p:txBody>
        </p:sp>
        <p:sp>
          <p:nvSpPr>
            <p:cNvPr id="23563" name="Text Box 1067"/>
            <p:cNvSpPr txBox="1">
              <a:spLocks noChangeArrowheads="1"/>
            </p:cNvSpPr>
            <p:nvPr/>
          </p:nvSpPr>
          <p:spPr bwMode="auto">
            <a:xfrm>
              <a:off x="7696200" y="4719329"/>
              <a:ext cx="21590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Retest to ensure </a:t>
              </a:r>
              <a:b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error is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Debugging Tools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24"/>
          <a:stretch/>
        </p:blipFill>
        <p:spPr>
          <a:xfrm>
            <a:off x="306988" y="2514600"/>
            <a:ext cx="11521871" cy="160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8588" y="3505200"/>
            <a:ext cx="533400" cy="6096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79188" y="3499945"/>
            <a:ext cx="533400" cy="6096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79730" y="3496749"/>
            <a:ext cx="533400" cy="6096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97259" y="3499945"/>
            <a:ext cx="533400" cy="6096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30659" y="3493553"/>
            <a:ext cx="533400" cy="6096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35988" y="1656474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Run Macro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7923" y="1656474"/>
            <a:ext cx="315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Exit Break-Mode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69888" y="4833280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Compile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32261" y="4805744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Step-Into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2428" y="1466047"/>
            <a:ext cx="2359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Toggle Breakpoint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72083" y="2179694"/>
            <a:ext cx="685800" cy="113500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</p:cNvCxnSpPr>
          <p:nvPr/>
        </p:nvCxnSpPr>
        <p:spPr>
          <a:xfrm flipH="1">
            <a:off x="7020423" y="2179694"/>
            <a:ext cx="624733" cy="113500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</p:cNvCxnSpPr>
          <p:nvPr/>
        </p:nvCxnSpPr>
        <p:spPr>
          <a:xfrm>
            <a:off x="11012214" y="2420154"/>
            <a:ext cx="0" cy="97895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0"/>
          </p:cNvCxnSpPr>
          <p:nvPr/>
        </p:nvCxnSpPr>
        <p:spPr>
          <a:xfrm flipH="1" flipV="1">
            <a:off x="10601996" y="4212442"/>
            <a:ext cx="543351" cy="5933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0"/>
          </p:cNvCxnSpPr>
          <p:nvPr/>
        </p:nvCxnSpPr>
        <p:spPr>
          <a:xfrm flipV="1">
            <a:off x="9182974" y="4209246"/>
            <a:ext cx="649454" cy="6240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8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r>
              <a:rPr lang="en-US" dirty="0" smtClean="0"/>
              <a:t> Window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81600" y="1219200"/>
            <a:ext cx="6019800" cy="3352800"/>
            <a:chOff x="3505200" y="2667000"/>
            <a:chExt cx="4114800" cy="2133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813" t="73438" r="79687" b="22656"/>
            <a:stretch/>
          </p:blipFill>
          <p:spPr>
            <a:xfrm>
              <a:off x="3505200" y="2667000"/>
              <a:ext cx="3048000" cy="381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4648200" y="2971800"/>
              <a:ext cx="2971800" cy="182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2278" t="75001" r="79687" b="12499"/>
            <a:stretch/>
          </p:blipFill>
          <p:spPr>
            <a:xfrm>
              <a:off x="4572000" y="2895600"/>
              <a:ext cx="2938742" cy="182880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2440" t="75427" r="86706" b="22916"/>
          <a:stretch/>
        </p:blipFill>
        <p:spPr>
          <a:xfrm>
            <a:off x="609601" y="2329543"/>
            <a:ext cx="822961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2383" t="78755" r="86763" b="19588"/>
          <a:stretch/>
        </p:blipFill>
        <p:spPr>
          <a:xfrm>
            <a:off x="609600" y="3341342"/>
            <a:ext cx="822962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14709" r="-568" b="9498"/>
          <a:stretch/>
        </p:blipFill>
        <p:spPr>
          <a:xfrm>
            <a:off x="609600" y="4419599"/>
            <a:ext cx="838200" cy="68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04996" y="2410833"/>
            <a:ext cx="187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Methods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0869" y="3499204"/>
            <a:ext cx="200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925" y="4587575"/>
            <a:ext cx="187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9911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Browser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2971800" y="1143000"/>
            <a:ext cx="6268325" cy="487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3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Range Object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2057400"/>
            <a:ext cx="5006067" cy="1981200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971800" y="4493567"/>
            <a:ext cx="601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Range 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(“A1”) . Value = “Hello”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Using the </a:t>
            </a:r>
            <a:r>
              <a:rPr lang="en-US" dirty="0" smtClean="0"/>
              <a:t>Range </a:t>
            </a:r>
            <a:r>
              <a:rPr lang="en-US" sz="3200" b="0" dirty="0" smtClean="0"/>
              <a:t>object</a:t>
            </a:r>
            <a:endParaRPr lang="en-US" b="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82133" y="1909634"/>
            <a:ext cx="601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Range 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(“A1”) . Value = “Hello”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09" y="3604778"/>
            <a:ext cx="822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Range 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(“A1”) . Interior . Color = 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vbYellow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2" b="20391"/>
          <a:stretch/>
        </p:blipFill>
        <p:spPr>
          <a:xfrm>
            <a:off x="8357558" y="3371151"/>
            <a:ext cx="2474553" cy="922420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2062" y="5120048"/>
            <a:ext cx="822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Range 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(“A1”) . Font . Color = 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vbRed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11" y="4876800"/>
            <a:ext cx="2474553" cy="927958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58" y="1703706"/>
            <a:ext cx="2496279" cy="963295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0142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" y="5255"/>
            <a:ext cx="12307614" cy="1400530"/>
          </a:xfrm>
        </p:spPr>
        <p:txBody>
          <a:bodyPr/>
          <a:lstStyle/>
          <a:p>
            <a:r>
              <a:rPr lang="en-US" dirty="0" smtClean="0"/>
              <a:t>Different ways</a:t>
            </a:r>
            <a:r>
              <a:rPr lang="en-US" sz="2400" b="0" dirty="0" smtClean="0"/>
              <a:t> </a:t>
            </a:r>
            <a:r>
              <a:rPr lang="en-US" sz="2800" b="0" dirty="0" smtClean="0"/>
              <a:t>to express the same </a:t>
            </a:r>
            <a:r>
              <a:rPr lang="en-US" dirty="0" smtClean="0"/>
              <a:t>Range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05785"/>
            <a:ext cx="4230642" cy="186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42263" y="1219200"/>
            <a:ext cx="6629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Range(“C3”)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Range(“B2”).Range(“B2”)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Cells(3,3)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[C3]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Range(“A1”).Offset(2,2)</a:t>
            </a:r>
          </a:p>
          <a:p>
            <a:endParaRPr lang="en-US" sz="2800" dirty="0">
              <a:solidFill>
                <a:schemeClr val="tx1"/>
              </a:solidFill>
              <a:latin typeface="+mn-lt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MyRange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 = “C3”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+mn-lt"/>
              </a:rPr>
              <a:t>Range(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yRange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)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81"/>
            <a:ext cx="9404723" cy="920381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Color Options </a:t>
            </a:r>
            <a:r>
              <a:rPr lang="en-US" sz="3200" b="0" dirty="0" smtClean="0">
                <a:solidFill>
                  <a:schemeClr val="accent1"/>
                </a:solidFill>
              </a:rPr>
              <a:t>in</a:t>
            </a:r>
            <a:r>
              <a:rPr lang="en-US" dirty="0" smtClean="0">
                <a:solidFill>
                  <a:schemeClr val="accent1"/>
                </a:solidFill>
              </a:rPr>
              <a:t> VBA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001567"/>
            <a:ext cx="34290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+mn-lt"/>
              </a:rPr>
              <a:t>Theme </a:t>
            </a:r>
            <a:r>
              <a:rPr lang="en-US" sz="3200" b="1" u="sng" dirty="0" smtClean="0">
                <a:latin typeface="+mn-lt"/>
              </a:rPr>
              <a:t>Colors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xlThemeColorLight1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xlThemeColorDark1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xlThemeColorDark2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xlThemeColorlight2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xlThemeColorAccent1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xlThemeColorAccent2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xlThemeColorAccent3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xlThemeColorAccent4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xlThemeColorAccent5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+mn-lt"/>
              </a:rPr>
              <a:t>xlThemeColorAccent6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1001567"/>
            <a:ext cx="2895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+mn-lt"/>
              </a:rPr>
              <a:t>VB Colors</a:t>
            </a: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vbBlack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vbWhite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vbRed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vbLine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vbYellow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vbBlue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vbMagenta</a:t>
            </a: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err="1" smtClean="0">
                <a:latin typeface="+mn-lt"/>
              </a:rPr>
              <a:t>vbCyan</a:t>
            </a:r>
            <a:endParaRPr lang="en-US" sz="20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5325827"/>
            <a:ext cx="5486400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+mn-lt"/>
              </a:rPr>
              <a:t>Range </a:t>
            </a:r>
            <a:r>
              <a:rPr lang="en-US" sz="2400" dirty="0" smtClean="0">
                <a:latin typeface="+mn-lt"/>
              </a:rPr>
              <a:t>(“A1”) . Font . Color = </a:t>
            </a:r>
            <a:r>
              <a:rPr lang="en-US" sz="2400" dirty="0" err="1" smtClean="0">
                <a:latin typeface="+mn-lt"/>
              </a:rPr>
              <a:t>vbRed</a:t>
            </a:r>
            <a:endParaRPr lang="en-US" sz="24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" y="6105492"/>
            <a:ext cx="9006840" cy="4616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Range </a:t>
            </a:r>
            <a:r>
              <a:rPr lang="en-US" sz="2400" dirty="0" smtClean="0">
                <a:latin typeface="+mn-lt"/>
              </a:rPr>
              <a:t>(“A1”) . Font . </a:t>
            </a:r>
            <a:r>
              <a:rPr lang="en-US" sz="2400" dirty="0" err="1" smtClean="0">
                <a:latin typeface="+mn-lt"/>
              </a:rPr>
              <a:t>ThemeColor</a:t>
            </a:r>
            <a:r>
              <a:rPr lang="en-US" sz="2400" dirty="0" smtClean="0">
                <a:latin typeface="+mn-lt"/>
              </a:rPr>
              <a:t> = xlThemeColorLight1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37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81"/>
            <a:ext cx="9404723" cy="920381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Color Options </a:t>
            </a:r>
            <a:r>
              <a:rPr lang="en-US" sz="3200" b="0" dirty="0" smtClean="0">
                <a:solidFill>
                  <a:schemeClr val="accent1"/>
                </a:solidFill>
              </a:rPr>
              <a:t>in</a:t>
            </a:r>
            <a:r>
              <a:rPr lang="en-US" dirty="0" smtClean="0">
                <a:solidFill>
                  <a:schemeClr val="accent1"/>
                </a:solidFill>
              </a:rPr>
              <a:t> VBA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066800"/>
            <a:ext cx="3429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+mn-lt"/>
              </a:rPr>
              <a:t>RGB Colors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Blue – ( 0 , 0 , 255 )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Yellow – ( 255 , 255 , 0 )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Cyan – ( 0 , 255 , 255 )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Magenta – ( 255 , 0 , 255 )</a:t>
            </a:r>
            <a:endParaRPr lang="en-US" sz="20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0222" y="1036022"/>
            <a:ext cx="427317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>
                <a:latin typeface="+mn-lt"/>
              </a:rPr>
              <a:t>Hexidecimal</a:t>
            </a:r>
            <a:r>
              <a:rPr lang="en-US" sz="3200" b="1" u="sng" dirty="0" smtClean="0">
                <a:latin typeface="+mn-lt"/>
              </a:rPr>
              <a:t> (Hex)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Blue – 16711680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Yellow – 65535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Cyan – 16776960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Magenta – 16711935</a:t>
            </a:r>
          </a:p>
          <a:p>
            <a:pPr lvl="0">
              <a:lnSpc>
                <a:spcPct val="150000"/>
              </a:lnSpc>
            </a:pPr>
            <a:endParaRPr lang="en-US" sz="2000" dirty="0" smtClean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(Can’t have the # sign, which people are used to seeing with the hex code)</a:t>
            </a:r>
            <a:endParaRPr lang="en-US" sz="20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3805714"/>
            <a:ext cx="6035040" cy="4616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Range </a:t>
            </a:r>
            <a:r>
              <a:rPr lang="en-US" sz="2400" dirty="0" smtClean="0">
                <a:latin typeface="+mn-lt"/>
              </a:rPr>
              <a:t>(“A1”) . Font . Color = RGB(1,1,1)</a:t>
            </a:r>
            <a:endParaRPr lang="en-US" sz="24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5867400"/>
            <a:ext cx="6035040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+mn-lt"/>
              </a:rPr>
              <a:t>Range </a:t>
            </a:r>
            <a:r>
              <a:rPr lang="en-US" sz="2400" dirty="0" smtClean="0">
                <a:latin typeface="+mn-lt"/>
              </a:rPr>
              <a:t>(“A1”) . Font . Color = 65535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1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Today We’re Going to Cover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Morning</a:t>
            </a:r>
            <a:endParaRPr lang="en-US" sz="3200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en-US" dirty="0" smtClean="0"/>
              <a:t>Introduction to Macros</a:t>
            </a:r>
          </a:p>
          <a:p>
            <a:r>
              <a:rPr lang="en-US" dirty="0" smtClean="0"/>
              <a:t>Recording Macros</a:t>
            </a:r>
          </a:p>
          <a:p>
            <a:r>
              <a:rPr lang="en-US" dirty="0" smtClean="0"/>
              <a:t>Editing Macros</a:t>
            </a:r>
          </a:p>
          <a:p>
            <a:r>
              <a:rPr lang="en-US" dirty="0" smtClean="0"/>
              <a:t>VBA Interface</a:t>
            </a:r>
          </a:p>
          <a:p>
            <a:r>
              <a:rPr lang="en-US" dirty="0" smtClean="0"/>
              <a:t>Macro Security</a:t>
            </a:r>
          </a:p>
          <a:p>
            <a:r>
              <a:rPr lang="en-US" dirty="0" smtClean="0"/>
              <a:t>Debugging</a:t>
            </a:r>
          </a:p>
          <a:p>
            <a:r>
              <a:rPr lang="en-US" dirty="0" smtClean="0"/>
              <a:t>Customizing Ribbon and Toolbars</a:t>
            </a:r>
            <a:endParaRPr lang="en-GB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sz="3200"/>
              <a:t>Afternoon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VB Grammar</a:t>
            </a:r>
          </a:p>
          <a:p>
            <a:r>
              <a:rPr lang="en-US" dirty="0" smtClean="0"/>
              <a:t>Inserting &amp; Formatting Text</a:t>
            </a:r>
          </a:p>
          <a:p>
            <a:r>
              <a:rPr lang="en-US" dirty="0" smtClean="0"/>
              <a:t>Sorting Data</a:t>
            </a:r>
          </a:p>
          <a:p>
            <a:r>
              <a:rPr lang="en-US" dirty="0" smtClean="0"/>
              <a:t>Variables &amp; Operators</a:t>
            </a:r>
          </a:p>
          <a:p>
            <a:r>
              <a:rPr lang="en-US" dirty="0" smtClean="0"/>
              <a:t>Duplicating Data</a:t>
            </a:r>
          </a:p>
          <a:p>
            <a:r>
              <a:rPr lang="en-US" dirty="0" smtClean="0"/>
              <a:t>Generating Reports</a:t>
            </a:r>
          </a:p>
          <a:p>
            <a:r>
              <a:rPr lang="en-US" dirty="0" smtClean="0"/>
              <a:t>Various Properties, Objects and Methods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21441" y="18046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Day 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Selection Object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2057400"/>
            <a:ext cx="5006067" cy="1981200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71800" y="4493567"/>
            <a:ext cx="601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Selection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 . Value = “Hello”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52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Value Property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9"/>
          <a:stretch/>
        </p:blipFill>
        <p:spPr>
          <a:xfrm>
            <a:off x="3505200" y="2057400"/>
            <a:ext cx="4100025" cy="2017959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00400" y="44766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+mj-lt"/>
              </a:rPr>
              <a:t>Range(“A1”) .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Value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 = “Hello”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ActiveSheet</a:t>
            </a:r>
            <a:r>
              <a:rPr lang="en-US" dirty="0" smtClean="0"/>
              <a:t> Object</a:t>
            </a:r>
          </a:p>
        </p:txBody>
      </p:sp>
      <p:pic>
        <p:nvPicPr>
          <p:cNvPr id="3" name="Picture 2" descr="Book3 - Exc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19200"/>
            <a:ext cx="5285818" cy="39533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48400" y="4343400"/>
            <a:ext cx="2209800" cy="840038"/>
          </a:xfrm>
          <a:prstGeom prst="rect">
            <a:avLst/>
          </a:prstGeom>
          <a:solidFill>
            <a:srgbClr val="A6CDBC">
              <a:alpha val="4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171969"/>
            <a:ext cx="5289848" cy="3011469"/>
          </a:xfrm>
          <a:custGeom>
            <a:avLst/>
            <a:gdLst>
              <a:gd name="connsiteX0" fmla="*/ 0 w 2466418"/>
              <a:gd name="connsiteY0" fmla="*/ 0 h 2766401"/>
              <a:gd name="connsiteX1" fmla="*/ 2466418 w 2466418"/>
              <a:gd name="connsiteY1" fmla="*/ 0 h 2766401"/>
              <a:gd name="connsiteX2" fmla="*/ 2466418 w 2466418"/>
              <a:gd name="connsiteY2" fmla="*/ 2766401 h 2766401"/>
              <a:gd name="connsiteX3" fmla="*/ 0 w 2466418"/>
              <a:gd name="connsiteY3" fmla="*/ 2766401 h 2766401"/>
              <a:gd name="connsiteX4" fmla="*/ 0 w 2466418"/>
              <a:gd name="connsiteY4" fmla="*/ 0 h 2766401"/>
              <a:gd name="connsiteX0" fmla="*/ 0 w 3093435"/>
              <a:gd name="connsiteY0" fmla="*/ 0 h 2766401"/>
              <a:gd name="connsiteX1" fmla="*/ 2466418 w 3093435"/>
              <a:gd name="connsiteY1" fmla="*/ 0 h 2766401"/>
              <a:gd name="connsiteX2" fmla="*/ 3093435 w 3093435"/>
              <a:gd name="connsiteY2" fmla="*/ 2191635 h 2766401"/>
              <a:gd name="connsiteX3" fmla="*/ 0 w 3093435"/>
              <a:gd name="connsiteY3" fmla="*/ 2766401 h 2766401"/>
              <a:gd name="connsiteX4" fmla="*/ 0 w 3093435"/>
              <a:gd name="connsiteY4" fmla="*/ 0 h 2766401"/>
              <a:gd name="connsiteX0" fmla="*/ 0 w 3095898"/>
              <a:gd name="connsiteY0" fmla="*/ 0 h 2988469"/>
              <a:gd name="connsiteX1" fmla="*/ 2466418 w 3095898"/>
              <a:gd name="connsiteY1" fmla="*/ 0 h 2988469"/>
              <a:gd name="connsiteX2" fmla="*/ 3093435 w 3095898"/>
              <a:gd name="connsiteY2" fmla="*/ 2191635 h 2988469"/>
              <a:gd name="connsiteX3" fmla="*/ 3095898 w 3095898"/>
              <a:gd name="connsiteY3" fmla="*/ 2988469 h 2988469"/>
              <a:gd name="connsiteX4" fmla="*/ 0 w 3095898"/>
              <a:gd name="connsiteY4" fmla="*/ 0 h 2988469"/>
              <a:gd name="connsiteX0" fmla="*/ 0 w 5316583"/>
              <a:gd name="connsiteY0" fmla="*/ 2220686 h 2988469"/>
              <a:gd name="connsiteX1" fmla="*/ 4687103 w 5316583"/>
              <a:gd name="connsiteY1" fmla="*/ 0 h 2988469"/>
              <a:gd name="connsiteX2" fmla="*/ 5314120 w 5316583"/>
              <a:gd name="connsiteY2" fmla="*/ 2191635 h 2988469"/>
              <a:gd name="connsiteX3" fmla="*/ 5316583 w 5316583"/>
              <a:gd name="connsiteY3" fmla="*/ 2988469 h 2988469"/>
              <a:gd name="connsiteX4" fmla="*/ 0 w 5316583"/>
              <a:gd name="connsiteY4" fmla="*/ 2220686 h 2988469"/>
              <a:gd name="connsiteX0" fmla="*/ 0 w 5323899"/>
              <a:gd name="connsiteY0" fmla="*/ 2220686 h 3025045"/>
              <a:gd name="connsiteX1" fmla="*/ 4687103 w 5323899"/>
              <a:gd name="connsiteY1" fmla="*/ 0 h 3025045"/>
              <a:gd name="connsiteX2" fmla="*/ 5314120 w 5323899"/>
              <a:gd name="connsiteY2" fmla="*/ 2191635 h 3025045"/>
              <a:gd name="connsiteX3" fmla="*/ 5323899 w 5323899"/>
              <a:gd name="connsiteY3" fmla="*/ 3025045 h 3025045"/>
              <a:gd name="connsiteX4" fmla="*/ 0 w 5323899"/>
              <a:gd name="connsiteY4" fmla="*/ 2220686 h 3025045"/>
              <a:gd name="connsiteX0" fmla="*/ 0 w 5328750"/>
              <a:gd name="connsiteY0" fmla="*/ 2220686 h 3025045"/>
              <a:gd name="connsiteX1" fmla="*/ 4687103 w 5328750"/>
              <a:gd name="connsiteY1" fmla="*/ 0 h 3025045"/>
              <a:gd name="connsiteX2" fmla="*/ 5328750 w 5328750"/>
              <a:gd name="connsiteY2" fmla="*/ 2155059 h 3025045"/>
              <a:gd name="connsiteX3" fmla="*/ 5323899 w 5328750"/>
              <a:gd name="connsiteY3" fmla="*/ 3025045 h 3025045"/>
              <a:gd name="connsiteX4" fmla="*/ 0 w 5328750"/>
              <a:gd name="connsiteY4" fmla="*/ 2220686 h 3025045"/>
              <a:gd name="connsiteX0" fmla="*/ 0 w 5328750"/>
              <a:gd name="connsiteY0" fmla="*/ 2235316 h 3039675"/>
              <a:gd name="connsiteX1" fmla="*/ 4621266 w 5328750"/>
              <a:gd name="connsiteY1" fmla="*/ 0 h 3039675"/>
              <a:gd name="connsiteX2" fmla="*/ 5328750 w 5328750"/>
              <a:gd name="connsiteY2" fmla="*/ 2169689 h 3039675"/>
              <a:gd name="connsiteX3" fmla="*/ 5323899 w 5328750"/>
              <a:gd name="connsiteY3" fmla="*/ 3039675 h 3039675"/>
              <a:gd name="connsiteX4" fmla="*/ 0 w 5328750"/>
              <a:gd name="connsiteY4" fmla="*/ 2235316 h 30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750" h="3039675">
                <a:moveTo>
                  <a:pt x="0" y="2235316"/>
                </a:moveTo>
                <a:lnTo>
                  <a:pt x="4621266" y="0"/>
                </a:lnTo>
                <a:lnTo>
                  <a:pt x="5328750" y="2169689"/>
                </a:lnTo>
                <a:lnTo>
                  <a:pt x="5323899" y="3039675"/>
                </a:lnTo>
                <a:lnTo>
                  <a:pt x="0" y="22353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5623"/>
            <a:ext cx="4582058" cy="219390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10" name="Rectangle 4"/>
          <p:cNvSpPr/>
          <p:nvPr/>
        </p:nvSpPr>
        <p:spPr>
          <a:xfrm>
            <a:off x="936476" y="2171969"/>
            <a:ext cx="5289848" cy="3011469"/>
          </a:xfrm>
          <a:custGeom>
            <a:avLst/>
            <a:gdLst>
              <a:gd name="connsiteX0" fmla="*/ 0 w 2466418"/>
              <a:gd name="connsiteY0" fmla="*/ 0 h 2766401"/>
              <a:gd name="connsiteX1" fmla="*/ 2466418 w 2466418"/>
              <a:gd name="connsiteY1" fmla="*/ 0 h 2766401"/>
              <a:gd name="connsiteX2" fmla="*/ 2466418 w 2466418"/>
              <a:gd name="connsiteY2" fmla="*/ 2766401 h 2766401"/>
              <a:gd name="connsiteX3" fmla="*/ 0 w 2466418"/>
              <a:gd name="connsiteY3" fmla="*/ 2766401 h 2766401"/>
              <a:gd name="connsiteX4" fmla="*/ 0 w 2466418"/>
              <a:gd name="connsiteY4" fmla="*/ 0 h 2766401"/>
              <a:gd name="connsiteX0" fmla="*/ 0 w 3093435"/>
              <a:gd name="connsiteY0" fmla="*/ 0 h 2766401"/>
              <a:gd name="connsiteX1" fmla="*/ 2466418 w 3093435"/>
              <a:gd name="connsiteY1" fmla="*/ 0 h 2766401"/>
              <a:gd name="connsiteX2" fmla="*/ 3093435 w 3093435"/>
              <a:gd name="connsiteY2" fmla="*/ 2191635 h 2766401"/>
              <a:gd name="connsiteX3" fmla="*/ 0 w 3093435"/>
              <a:gd name="connsiteY3" fmla="*/ 2766401 h 2766401"/>
              <a:gd name="connsiteX4" fmla="*/ 0 w 3093435"/>
              <a:gd name="connsiteY4" fmla="*/ 0 h 2766401"/>
              <a:gd name="connsiteX0" fmla="*/ 0 w 3095898"/>
              <a:gd name="connsiteY0" fmla="*/ 0 h 2988469"/>
              <a:gd name="connsiteX1" fmla="*/ 2466418 w 3095898"/>
              <a:gd name="connsiteY1" fmla="*/ 0 h 2988469"/>
              <a:gd name="connsiteX2" fmla="*/ 3093435 w 3095898"/>
              <a:gd name="connsiteY2" fmla="*/ 2191635 h 2988469"/>
              <a:gd name="connsiteX3" fmla="*/ 3095898 w 3095898"/>
              <a:gd name="connsiteY3" fmla="*/ 2988469 h 2988469"/>
              <a:gd name="connsiteX4" fmla="*/ 0 w 3095898"/>
              <a:gd name="connsiteY4" fmla="*/ 0 h 2988469"/>
              <a:gd name="connsiteX0" fmla="*/ 0 w 5316583"/>
              <a:gd name="connsiteY0" fmla="*/ 2220686 h 2988469"/>
              <a:gd name="connsiteX1" fmla="*/ 4687103 w 5316583"/>
              <a:gd name="connsiteY1" fmla="*/ 0 h 2988469"/>
              <a:gd name="connsiteX2" fmla="*/ 5314120 w 5316583"/>
              <a:gd name="connsiteY2" fmla="*/ 2191635 h 2988469"/>
              <a:gd name="connsiteX3" fmla="*/ 5316583 w 5316583"/>
              <a:gd name="connsiteY3" fmla="*/ 2988469 h 2988469"/>
              <a:gd name="connsiteX4" fmla="*/ 0 w 5316583"/>
              <a:gd name="connsiteY4" fmla="*/ 2220686 h 2988469"/>
              <a:gd name="connsiteX0" fmla="*/ 0 w 5323899"/>
              <a:gd name="connsiteY0" fmla="*/ 2220686 h 3025045"/>
              <a:gd name="connsiteX1" fmla="*/ 4687103 w 5323899"/>
              <a:gd name="connsiteY1" fmla="*/ 0 h 3025045"/>
              <a:gd name="connsiteX2" fmla="*/ 5314120 w 5323899"/>
              <a:gd name="connsiteY2" fmla="*/ 2191635 h 3025045"/>
              <a:gd name="connsiteX3" fmla="*/ 5323899 w 5323899"/>
              <a:gd name="connsiteY3" fmla="*/ 3025045 h 3025045"/>
              <a:gd name="connsiteX4" fmla="*/ 0 w 5323899"/>
              <a:gd name="connsiteY4" fmla="*/ 2220686 h 3025045"/>
              <a:gd name="connsiteX0" fmla="*/ 0 w 5328750"/>
              <a:gd name="connsiteY0" fmla="*/ 2220686 h 3025045"/>
              <a:gd name="connsiteX1" fmla="*/ 4687103 w 5328750"/>
              <a:gd name="connsiteY1" fmla="*/ 0 h 3025045"/>
              <a:gd name="connsiteX2" fmla="*/ 5328750 w 5328750"/>
              <a:gd name="connsiteY2" fmla="*/ 2155059 h 3025045"/>
              <a:gd name="connsiteX3" fmla="*/ 5323899 w 5328750"/>
              <a:gd name="connsiteY3" fmla="*/ 3025045 h 3025045"/>
              <a:gd name="connsiteX4" fmla="*/ 0 w 5328750"/>
              <a:gd name="connsiteY4" fmla="*/ 2220686 h 3025045"/>
              <a:gd name="connsiteX0" fmla="*/ 0 w 5328750"/>
              <a:gd name="connsiteY0" fmla="*/ 2235316 h 3039675"/>
              <a:gd name="connsiteX1" fmla="*/ 4621266 w 5328750"/>
              <a:gd name="connsiteY1" fmla="*/ 0 h 3039675"/>
              <a:gd name="connsiteX2" fmla="*/ 5328750 w 5328750"/>
              <a:gd name="connsiteY2" fmla="*/ 2169689 h 3039675"/>
              <a:gd name="connsiteX3" fmla="*/ 5323899 w 5328750"/>
              <a:gd name="connsiteY3" fmla="*/ 3039675 h 3039675"/>
              <a:gd name="connsiteX4" fmla="*/ 0 w 5328750"/>
              <a:gd name="connsiteY4" fmla="*/ 2235316 h 30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750" h="3039675">
                <a:moveTo>
                  <a:pt x="0" y="2235316"/>
                </a:moveTo>
                <a:lnTo>
                  <a:pt x="4621266" y="0"/>
                </a:lnTo>
                <a:lnTo>
                  <a:pt x="5328750" y="2169689"/>
                </a:lnTo>
                <a:lnTo>
                  <a:pt x="5323899" y="3039675"/>
                </a:lnTo>
                <a:lnTo>
                  <a:pt x="0" y="22353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6" y="2175623"/>
            <a:ext cx="4582058" cy="219390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743200" y="5638800"/>
            <a:ext cx="666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ActiveSheet</a:t>
            </a: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 .</a:t>
            </a:r>
            <a:r>
              <a:rPr lang="en-US" sz="32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Name </a:t>
            </a: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= “Sheet1”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Name Property</a:t>
            </a:r>
          </a:p>
        </p:txBody>
      </p:sp>
      <p:pic>
        <p:nvPicPr>
          <p:cNvPr id="12" name="Picture 11" descr="Book3 - Exc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19200"/>
            <a:ext cx="5285818" cy="39533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48400" y="4343400"/>
            <a:ext cx="2209800" cy="840038"/>
          </a:xfrm>
          <a:prstGeom prst="rect">
            <a:avLst/>
          </a:prstGeom>
          <a:solidFill>
            <a:srgbClr val="A6CDBC">
              <a:alpha val="4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/>
          <p:cNvSpPr/>
          <p:nvPr/>
        </p:nvSpPr>
        <p:spPr>
          <a:xfrm>
            <a:off x="914400" y="2171969"/>
            <a:ext cx="5289848" cy="3011469"/>
          </a:xfrm>
          <a:custGeom>
            <a:avLst/>
            <a:gdLst>
              <a:gd name="connsiteX0" fmla="*/ 0 w 2466418"/>
              <a:gd name="connsiteY0" fmla="*/ 0 h 2766401"/>
              <a:gd name="connsiteX1" fmla="*/ 2466418 w 2466418"/>
              <a:gd name="connsiteY1" fmla="*/ 0 h 2766401"/>
              <a:gd name="connsiteX2" fmla="*/ 2466418 w 2466418"/>
              <a:gd name="connsiteY2" fmla="*/ 2766401 h 2766401"/>
              <a:gd name="connsiteX3" fmla="*/ 0 w 2466418"/>
              <a:gd name="connsiteY3" fmla="*/ 2766401 h 2766401"/>
              <a:gd name="connsiteX4" fmla="*/ 0 w 2466418"/>
              <a:gd name="connsiteY4" fmla="*/ 0 h 2766401"/>
              <a:gd name="connsiteX0" fmla="*/ 0 w 3093435"/>
              <a:gd name="connsiteY0" fmla="*/ 0 h 2766401"/>
              <a:gd name="connsiteX1" fmla="*/ 2466418 w 3093435"/>
              <a:gd name="connsiteY1" fmla="*/ 0 h 2766401"/>
              <a:gd name="connsiteX2" fmla="*/ 3093435 w 3093435"/>
              <a:gd name="connsiteY2" fmla="*/ 2191635 h 2766401"/>
              <a:gd name="connsiteX3" fmla="*/ 0 w 3093435"/>
              <a:gd name="connsiteY3" fmla="*/ 2766401 h 2766401"/>
              <a:gd name="connsiteX4" fmla="*/ 0 w 3093435"/>
              <a:gd name="connsiteY4" fmla="*/ 0 h 2766401"/>
              <a:gd name="connsiteX0" fmla="*/ 0 w 3095898"/>
              <a:gd name="connsiteY0" fmla="*/ 0 h 2988469"/>
              <a:gd name="connsiteX1" fmla="*/ 2466418 w 3095898"/>
              <a:gd name="connsiteY1" fmla="*/ 0 h 2988469"/>
              <a:gd name="connsiteX2" fmla="*/ 3093435 w 3095898"/>
              <a:gd name="connsiteY2" fmla="*/ 2191635 h 2988469"/>
              <a:gd name="connsiteX3" fmla="*/ 3095898 w 3095898"/>
              <a:gd name="connsiteY3" fmla="*/ 2988469 h 2988469"/>
              <a:gd name="connsiteX4" fmla="*/ 0 w 3095898"/>
              <a:gd name="connsiteY4" fmla="*/ 0 h 2988469"/>
              <a:gd name="connsiteX0" fmla="*/ 0 w 5316583"/>
              <a:gd name="connsiteY0" fmla="*/ 2220686 h 2988469"/>
              <a:gd name="connsiteX1" fmla="*/ 4687103 w 5316583"/>
              <a:gd name="connsiteY1" fmla="*/ 0 h 2988469"/>
              <a:gd name="connsiteX2" fmla="*/ 5314120 w 5316583"/>
              <a:gd name="connsiteY2" fmla="*/ 2191635 h 2988469"/>
              <a:gd name="connsiteX3" fmla="*/ 5316583 w 5316583"/>
              <a:gd name="connsiteY3" fmla="*/ 2988469 h 2988469"/>
              <a:gd name="connsiteX4" fmla="*/ 0 w 5316583"/>
              <a:gd name="connsiteY4" fmla="*/ 2220686 h 2988469"/>
              <a:gd name="connsiteX0" fmla="*/ 0 w 5323899"/>
              <a:gd name="connsiteY0" fmla="*/ 2220686 h 3025045"/>
              <a:gd name="connsiteX1" fmla="*/ 4687103 w 5323899"/>
              <a:gd name="connsiteY1" fmla="*/ 0 h 3025045"/>
              <a:gd name="connsiteX2" fmla="*/ 5314120 w 5323899"/>
              <a:gd name="connsiteY2" fmla="*/ 2191635 h 3025045"/>
              <a:gd name="connsiteX3" fmla="*/ 5323899 w 5323899"/>
              <a:gd name="connsiteY3" fmla="*/ 3025045 h 3025045"/>
              <a:gd name="connsiteX4" fmla="*/ 0 w 5323899"/>
              <a:gd name="connsiteY4" fmla="*/ 2220686 h 3025045"/>
              <a:gd name="connsiteX0" fmla="*/ 0 w 5328750"/>
              <a:gd name="connsiteY0" fmla="*/ 2220686 h 3025045"/>
              <a:gd name="connsiteX1" fmla="*/ 4687103 w 5328750"/>
              <a:gd name="connsiteY1" fmla="*/ 0 h 3025045"/>
              <a:gd name="connsiteX2" fmla="*/ 5328750 w 5328750"/>
              <a:gd name="connsiteY2" fmla="*/ 2155059 h 3025045"/>
              <a:gd name="connsiteX3" fmla="*/ 5323899 w 5328750"/>
              <a:gd name="connsiteY3" fmla="*/ 3025045 h 3025045"/>
              <a:gd name="connsiteX4" fmla="*/ 0 w 5328750"/>
              <a:gd name="connsiteY4" fmla="*/ 2220686 h 3025045"/>
              <a:gd name="connsiteX0" fmla="*/ 0 w 5328750"/>
              <a:gd name="connsiteY0" fmla="*/ 2235316 h 3039675"/>
              <a:gd name="connsiteX1" fmla="*/ 4621266 w 5328750"/>
              <a:gd name="connsiteY1" fmla="*/ 0 h 3039675"/>
              <a:gd name="connsiteX2" fmla="*/ 5328750 w 5328750"/>
              <a:gd name="connsiteY2" fmla="*/ 2169689 h 3039675"/>
              <a:gd name="connsiteX3" fmla="*/ 5323899 w 5328750"/>
              <a:gd name="connsiteY3" fmla="*/ 3039675 h 3039675"/>
              <a:gd name="connsiteX4" fmla="*/ 0 w 5328750"/>
              <a:gd name="connsiteY4" fmla="*/ 2235316 h 30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750" h="3039675">
                <a:moveTo>
                  <a:pt x="0" y="2235316"/>
                </a:moveTo>
                <a:lnTo>
                  <a:pt x="4621266" y="0"/>
                </a:lnTo>
                <a:lnTo>
                  <a:pt x="5328750" y="2169689"/>
                </a:lnTo>
                <a:lnTo>
                  <a:pt x="5323899" y="3039675"/>
                </a:lnTo>
                <a:lnTo>
                  <a:pt x="0" y="22353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5623"/>
            <a:ext cx="4582058" cy="219390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16" name="Rectangle 4"/>
          <p:cNvSpPr/>
          <p:nvPr/>
        </p:nvSpPr>
        <p:spPr>
          <a:xfrm>
            <a:off x="936476" y="2171969"/>
            <a:ext cx="5289848" cy="3011469"/>
          </a:xfrm>
          <a:custGeom>
            <a:avLst/>
            <a:gdLst>
              <a:gd name="connsiteX0" fmla="*/ 0 w 2466418"/>
              <a:gd name="connsiteY0" fmla="*/ 0 h 2766401"/>
              <a:gd name="connsiteX1" fmla="*/ 2466418 w 2466418"/>
              <a:gd name="connsiteY1" fmla="*/ 0 h 2766401"/>
              <a:gd name="connsiteX2" fmla="*/ 2466418 w 2466418"/>
              <a:gd name="connsiteY2" fmla="*/ 2766401 h 2766401"/>
              <a:gd name="connsiteX3" fmla="*/ 0 w 2466418"/>
              <a:gd name="connsiteY3" fmla="*/ 2766401 h 2766401"/>
              <a:gd name="connsiteX4" fmla="*/ 0 w 2466418"/>
              <a:gd name="connsiteY4" fmla="*/ 0 h 2766401"/>
              <a:gd name="connsiteX0" fmla="*/ 0 w 3093435"/>
              <a:gd name="connsiteY0" fmla="*/ 0 h 2766401"/>
              <a:gd name="connsiteX1" fmla="*/ 2466418 w 3093435"/>
              <a:gd name="connsiteY1" fmla="*/ 0 h 2766401"/>
              <a:gd name="connsiteX2" fmla="*/ 3093435 w 3093435"/>
              <a:gd name="connsiteY2" fmla="*/ 2191635 h 2766401"/>
              <a:gd name="connsiteX3" fmla="*/ 0 w 3093435"/>
              <a:gd name="connsiteY3" fmla="*/ 2766401 h 2766401"/>
              <a:gd name="connsiteX4" fmla="*/ 0 w 3093435"/>
              <a:gd name="connsiteY4" fmla="*/ 0 h 2766401"/>
              <a:gd name="connsiteX0" fmla="*/ 0 w 3095898"/>
              <a:gd name="connsiteY0" fmla="*/ 0 h 2988469"/>
              <a:gd name="connsiteX1" fmla="*/ 2466418 w 3095898"/>
              <a:gd name="connsiteY1" fmla="*/ 0 h 2988469"/>
              <a:gd name="connsiteX2" fmla="*/ 3093435 w 3095898"/>
              <a:gd name="connsiteY2" fmla="*/ 2191635 h 2988469"/>
              <a:gd name="connsiteX3" fmla="*/ 3095898 w 3095898"/>
              <a:gd name="connsiteY3" fmla="*/ 2988469 h 2988469"/>
              <a:gd name="connsiteX4" fmla="*/ 0 w 3095898"/>
              <a:gd name="connsiteY4" fmla="*/ 0 h 2988469"/>
              <a:gd name="connsiteX0" fmla="*/ 0 w 5316583"/>
              <a:gd name="connsiteY0" fmla="*/ 2220686 h 2988469"/>
              <a:gd name="connsiteX1" fmla="*/ 4687103 w 5316583"/>
              <a:gd name="connsiteY1" fmla="*/ 0 h 2988469"/>
              <a:gd name="connsiteX2" fmla="*/ 5314120 w 5316583"/>
              <a:gd name="connsiteY2" fmla="*/ 2191635 h 2988469"/>
              <a:gd name="connsiteX3" fmla="*/ 5316583 w 5316583"/>
              <a:gd name="connsiteY3" fmla="*/ 2988469 h 2988469"/>
              <a:gd name="connsiteX4" fmla="*/ 0 w 5316583"/>
              <a:gd name="connsiteY4" fmla="*/ 2220686 h 2988469"/>
              <a:gd name="connsiteX0" fmla="*/ 0 w 5323899"/>
              <a:gd name="connsiteY0" fmla="*/ 2220686 h 3025045"/>
              <a:gd name="connsiteX1" fmla="*/ 4687103 w 5323899"/>
              <a:gd name="connsiteY1" fmla="*/ 0 h 3025045"/>
              <a:gd name="connsiteX2" fmla="*/ 5314120 w 5323899"/>
              <a:gd name="connsiteY2" fmla="*/ 2191635 h 3025045"/>
              <a:gd name="connsiteX3" fmla="*/ 5323899 w 5323899"/>
              <a:gd name="connsiteY3" fmla="*/ 3025045 h 3025045"/>
              <a:gd name="connsiteX4" fmla="*/ 0 w 5323899"/>
              <a:gd name="connsiteY4" fmla="*/ 2220686 h 3025045"/>
              <a:gd name="connsiteX0" fmla="*/ 0 w 5328750"/>
              <a:gd name="connsiteY0" fmla="*/ 2220686 h 3025045"/>
              <a:gd name="connsiteX1" fmla="*/ 4687103 w 5328750"/>
              <a:gd name="connsiteY1" fmla="*/ 0 h 3025045"/>
              <a:gd name="connsiteX2" fmla="*/ 5328750 w 5328750"/>
              <a:gd name="connsiteY2" fmla="*/ 2155059 h 3025045"/>
              <a:gd name="connsiteX3" fmla="*/ 5323899 w 5328750"/>
              <a:gd name="connsiteY3" fmla="*/ 3025045 h 3025045"/>
              <a:gd name="connsiteX4" fmla="*/ 0 w 5328750"/>
              <a:gd name="connsiteY4" fmla="*/ 2220686 h 3025045"/>
              <a:gd name="connsiteX0" fmla="*/ 0 w 5328750"/>
              <a:gd name="connsiteY0" fmla="*/ 2235316 h 3039675"/>
              <a:gd name="connsiteX1" fmla="*/ 4621266 w 5328750"/>
              <a:gd name="connsiteY1" fmla="*/ 0 h 3039675"/>
              <a:gd name="connsiteX2" fmla="*/ 5328750 w 5328750"/>
              <a:gd name="connsiteY2" fmla="*/ 2169689 h 3039675"/>
              <a:gd name="connsiteX3" fmla="*/ 5323899 w 5328750"/>
              <a:gd name="connsiteY3" fmla="*/ 3039675 h 3039675"/>
              <a:gd name="connsiteX4" fmla="*/ 0 w 5328750"/>
              <a:gd name="connsiteY4" fmla="*/ 2235316 h 30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750" h="3039675">
                <a:moveTo>
                  <a:pt x="0" y="2235316"/>
                </a:moveTo>
                <a:lnTo>
                  <a:pt x="4621266" y="0"/>
                </a:lnTo>
                <a:lnTo>
                  <a:pt x="5328750" y="2169689"/>
                </a:lnTo>
                <a:lnTo>
                  <a:pt x="5323899" y="3039675"/>
                </a:lnTo>
                <a:lnTo>
                  <a:pt x="0" y="22353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6" y="2175623"/>
            <a:ext cx="4582058" cy="219390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743200" y="5638800"/>
            <a:ext cx="66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+mj-lt"/>
              </a:rPr>
              <a:t>ActiveSheet</a:t>
            </a: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 . 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Name</a:t>
            </a: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 = “Sheet1”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Concatenation</a:t>
            </a:r>
          </a:p>
        </p:txBody>
      </p:sp>
      <p:pic>
        <p:nvPicPr>
          <p:cNvPr id="3" name="Picture 2" descr="Microsoft Visual Basic for Applications - Book3 - [Module1 (Code)]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7" y="1206029"/>
            <a:ext cx="2478049" cy="1905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3" r="6342" b="25936"/>
          <a:stretch/>
        </p:blipFill>
        <p:spPr>
          <a:xfrm>
            <a:off x="1030248" y="1981200"/>
            <a:ext cx="4933945" cy="53340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4" name="Picture 3" descr="Book3 - Excel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21" y="1359913"/>
            <a:ext cx="3479648" cy="260248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169679"/>
            <a:ext cx="2101303" cy="94850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cxnSp>
        <p:nvCxnSpPr>
          <p:cNvPr id="22" name="Straight Connector 21"/>
          <p:cNvCxnSpPr/>
          <p:nvPr/>
        </p:nvCxnSpPr>
        <p:spPr>
          <a:xfrm>
            <a:off x="4343400" y="2362200"/>
            <a:ext cx="2286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2438400"/>
            <a:ext cx="1905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96000" y="2362200"/>
            <a:ext cx="1676400" cy="228600"/>
          </a:xfrm>
          <a:prstGeom prst="straightConnector1">
            <a:avLst/>
          </a:prstGeom>
          <a:ln w="57150">
            <a:solidFill>
              <a:schemeClr val="tx1">
                <a:lumMod val="9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64709" y="3118183"/>
            <a:ext cx="2438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endParaRPr lang="en-US" sz="1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Select Method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09800"/>
            <a:ext cx="40005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810000" y="4493567"/>
            <a:ext cx="261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  <a:latin typeface="+mn-lt"/>
              </a:rPr>
              <a:t>Range(“B2”) .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449356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Select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6850" y="2895600"/>
            <a:ext cx="1257300" cy="304800"/>
          </a:xfrm>
          <a:prstGeom prst="rect">
            <a:avLst/>
          </a:prstGeom>
          <a:noFill/>
          <a:ln w="57150">
            <a:solidFill>
              <a:srgbClr val="4CCA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CurrentRegion Property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3869594" cy="1424851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438400"/>
            <a:ext cx="6174043" cy="2069910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81200" y="5028941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Range(“A1”) . </a:t>
            </a:r>
            <a:r>
              <a:rPr lang="en-US" sz="2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CurrentRegion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. Select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43600" y="4343400"/>
            <a:ext cx="533400" cy="5637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Headers</a:t>
            </a:r>
          </a:p>
          <a:p>
            <a:r>
              <a:rPr lang="en-US" dirty="0" smtClean="0"/>
              <a:t>Format Headers, and Columns</a:t>
            </a:r>
          </a:p>
          <a:p>
            <a:r>
              <a:rPr lang="en-US" dirty="0" smtClean="0"/>
              <a:t>Format Cell Interior of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Variables</a:t>
            </a:r>
            <a:endParaRPr lang="en-US" sz="11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9" b="7510"/>
          <a:stretch/>
        </p:blipFill>
        <p:spPr>
          <a:xfrm>
            <a:off x="8738256" y="2054983"/>
            <a:ext cx="2654617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r="-7085" b="4196"/>
          <a:stretch/>
        </p:blipFill>
        <p:spPr>
          <a:xfrm>
            <a:off x="4724400" y="2057400"/>
            <a:ext cx="2553297" cy="19869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5614"/>
            <a:ext cx="2665032" cy="19829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Data Types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6316" y="2051632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Text</a:t>
            </a:r>
            <a:endParaRPr lang="en-US" sz="4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400" y="2055614"/>
            <a:ext cx="268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Number</a:t>
            </a:r>
            <a:endParaRPr lang="en-US" sz="4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38256" y="2083557"/>
            <a:ext cx="269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Boolean</a:t>
            </a:r>
            <a:endParaRPr lang="en-US" sz="4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1775" y="2631608"/>
            <a:ext cx="64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≠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00049" y="2631607"/>
            <a:ext cx="64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≠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Today We’re Going to Cover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Morning</a:t>
            </a:r>
            <a:endParaRPr lang="en-US" sz="3200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en-US" dirty="0" smtClean="0"/>
              <a:t>Introduction to Macros</a:t>
            </a:r>
          </a:p>
          <a:p>
            <a:r>
              <a:rPr lang="en-US" dirty="0" smtClean="0"/>
              <a:t>Recording Macros</a:t>
            </a:r>
          </a:p>
          <a:p>
            <a:r>
              <a:rPr lang="en-US" dirty="0" smtClean="0"/>
              <a:t>Editing Macros</a:t>
            </a:r>
          </a:p>
          <a:p>
            <a:r>
              <a:rPr lang="en-US" dirty="0" smtClean="0"/>
              <a:t>VBA Interface</a:t>
            </a:r>
          </a:p>
          <a:p>
            <a:r>
              <a:rPr lang="en-US" dirty="0" smtClean="0"/>
              <a:t>Macro Security</a:t>
            </a:r>
          </a:p>
          <a:p>
            <a:r>
              <a:rPr lang="en-US" dirty="0" smtClean="0"/>
              <a:t>Debugging</a:t>
            </a:r>
          </a:p>
          <a:p>
            <a:r>
              <a:rPr lang="en-US" dirty="0" smtClean="0"/>
              <a:t>Customizing Ribbon and Toolbars</a:t>
            </a:r>
            <a:endParaRPr lang="en-GB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sz="3200"/>
              <a:t>Afternoon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VB Grammar</a:t>
            </a:r>
          </a:p>
          <a:p>
            <a:r>
              <a:rPr lang="en-US" dirty="0" smtClean="0"/>
              <a:t>Inserting &amp; Formatting Text</a:t>
            </a:r>
          </a:p>
          <a:p>
            <a:r>
              <a:rPr lang="en-US" dirty="0" smtClean="0"/>
              <a:t>Sorting Data</a:t>
            </a:r>
          </a:p>
          <a:p>
            <a:r>
              <a:rPr lang="en-US" dirty="0" smtClean="0"/>
              <a:t>Variables &amp; Operators</a:t>
            </a:r>
          </a:p>
          <a:p>
            <a:r>
              <a:rPr lang="en-US" dirty="0" smtClean="0"/>
              <a:t>Duplicating Data</a:t>
            </a:r>
          </a:p>
          <a:p>
            <a:r>
              <a:rPr lang="en-US" dirty="0" smtClean="0"/>
              <a:t>Generating Reports</a:t>
            </a:r>
          </a:p>
          <a:p>
            <a:r>
              <a:rPr lang="en-US" dirty="0" smtClean="0"/>
              <a:t>Various Properties, Objects and Methods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21441" y="18046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Day 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08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 Types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67715891"/>
              </p:ext>
            </p:extLst>
          </p:nvPr>
        </p:nvGraphicFramePr>
        <p:xfrm>
          <a:off x="609600" y="1424119"/>
          <a:ext cx="4572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39543004"/>
              </p:ext>
            </p:extLst>
          </p:nvPr>
        </p:nvGraphicFramePr>
        <p:xfrm>
          <a:off x="6781800" y="4038600"/>
          <a:ext cx="4070723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62207614"/>
              </p:ext>
            </p:extLst>
          </p:nvPr>
        </p:nvGraphicFramePr>
        <p:xfrm>
          <a:off x="685800" y="4267200"/>
          <a:ext cx="45720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92062282"/>
              </p:ext>
            </p:extLst>
          </p:nvPr>
        </p:nvGraphicFramePr>
        <p:xfrm>
          <a:off x="6781800" y="1416158"/>
          <a:ext cx="4070724" cy="216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31461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</a:p>
        </p:txBody>
      </p:sp>
      <p:pic>
        <p:nvPicPr>
          <p:cNvPr id="1026" name="Picture 2" descr="http://www.tactics.com/a/7239/9/herschel-supply-womens-settlement-backpack-op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47999"/>
            <a:ext cx="2126902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33400" y="1394549"/>
            <a:ext cx="2895600" cy="1653451"/>
            <a:chOff x="533400" y="1394549"/>
            <a:chExt cx="2895600" cy="1653451"/>
          </a:xfrm>
        </p:grpSpPr>
        <p:sp>
          <p:nvSpPr>
            <p:cNvPr id="2" name="Rectangle 1"/>
            <p:cNvSpPr/>
            <p:nvPr/>
          </p:nvSpPr>
          <p:spPr>
            <a:xfrm>
              <a:off x="533400" y="1394549"/>
              <a:ext cx="2895600" cy="16534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33400" y="1394549"/>
              <a:ext cx="2895600" cy="75788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Sunshine? Or Clouds?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371618"/>
              <a:ext cx="1066800" cy="4572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Clouds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762000" y="2371618"/>
            <a:ext cx="10668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Sunshine</a:t>
            </a:r>
            <a:endParaRPr lang="en-US" sz="1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4473" y="4141453"/>
            <a:ext cx="10668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Sunshine</a:t>
            </a:r>
            <a:endParaRPr lang="en-US" sz="1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un 5"/>
          <p:cNvSpPr/>
          <p:nvPr/>
        </p:nvSpPr>
        <p:spPr>
          <a:xfrm>
            <a:off x="7652123" y="0"/>
            <a:ext cx="3810000" cy="38100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5600" y="62103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Stores a bit of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0572" y="6187572"/>
            <a:ext cx="43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Delivers that code to some kind of process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86 -0.00162 0.00573 -0.0037 0.00859 -0.00463 C 0.0138 -0.00625 0.02435 -0.00764 0.02435 -0.00764 C 0.03398 -0.00625 0.04362 -0.00509 0.05313 -0.00301 C 0.05664 -0.00231 0.06198 0.00116 0.06536 0.00301 C 0.07201 0.01482 0.06523 0.00394 0.075 0.01551 C 0.08021 0.02176 0.07826 0.02083 0.08281 0.02801 C 0.0862 0.0331 0.0901 0.03773 0.09323 0.04329 C 0.09701 0.05023 0.1013 0.05602 0.10456 0.06366 C 0.10664 0.06829 0.10846 0.07315 0.11068 0.07755 C 0.11289 0.08148 0.11549 0.08449 0.11771 0.08843 C 0.12279 0.09722 0.12422 0.10324 0.12904 0.11319 C 0.13099 0.1169 0.13346 0.11991 0.13516 0.12407 C 0.13698 0.12824 0.13789 0.13357 0.13945 0.13796 C 0.14076 0.14144 0.14245 0.14398 0.14388 0.14722 C 0.1457 0.15139 0.1474 0.15532 0.14909 0.15972 C 0.15833 0.1831 0.1526 0.17199 0.15964 0.18449 C 0.1599 0.18611 0.16003 0.18773 0.16042 0.18912 C 0.16576 0.20602 0.16198 0.19167 0.16654 0.20463 C 0.16719 0.20648 0.16771 0.2088 0.16836 0.21088 C 0.16888 0.2125 0.16953 0.21389 0.17005 0.21551 C 0.17383 0.22732 0.1694 0.21597 0.17435 0.22778 C 0.17474 0.22986 0.17474 0.23218 0.17526 0.23403 C 0.17852 0.2456 0.17891 0.23495 0.18138 0.25278 C 0.1819 0.25671 0.18242 0.26111 0.18307 0.26505 C 0.18372 0.26806 0.18464 0.27292 0.1849 0.27593 C 0.18503 0.27801 0.1849 0.28009 0.1849 0.28218 L 0.18581 0.2838 " pathEditMode="relative" ptsTypes="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2229E-17 1.11022E-16 L 0.06706 -0.06412 C 0.08099 -0.07847 0.10195 -0.08611 0.12396 -0.08611 C 0.14896 -0.08611 0.16901 -0.07847 0.18294 -0.06412 L 0.25 1.11022E-1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19258 -0.3594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1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9" grpId="0" animBg="1"/>
      <p:bldP spid="9" grpId="1" animBg="1"/>
      <p:bldP spid="6" grpId="0" animBg="1"/>
      <p:bldP spid="7" grpId="0"/>
      <p:bldP spid="7" grpId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Stating Variables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2209800"/>
            <a:ext cx="6959839" cy="194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1676400" y="3240946"/>
            <a:ext cx="1066800" cy="182880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7688" y="5186492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Variable Declaration: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“Okay VBA, I’m making a variable”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239000" y="3240946"/>
            <a:ext cx="1371600" cy="182880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600" y="5191384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Data Type: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“This is going to be a </a:t>
            </a:r>
            <a:r>
              <a:rPr lang="en-US" sz="2800" i="1" dirty="0" smtClean="0">
                <a:solidFill>
                  <a:schemeClr val="tx1"/>
                </a:solidFill>
              </a:rPr>
              <a:t>number</a:t>
            </a:r>
            <a:r>
              <a:rPr lang="en-US" sz="28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o</a:t>
            </a:r>
            <a:r>
              <a:rPr lang="en-US" sz="2800" dirty="0" smtClean="0">
                <a:solidFill>
                  <a:schemeClr val="tx1"/>
                </a:solidFill>
              </a:rPr>
              <a:t>r “</a:t>
            </a:r>
            <a:r>
              <a:rPr lang="en-US" sz="2800" i="1" dirty="0" smtClean="0">
                <a:solidFill>
                  <a:schemeClr val="tx1"/>
                </a:solidFill>
              </a:rPr>
              <a:t>Text</a:t>
            </a:r>
            <a:r>
              <a:rPr lang="en-US" sz="2800" dirty="0" smtClean="0">
                <a:solidFill>
                  <a:schemeClr val="tx1"/>
                </a:solidFill>
              </a:rPr>
              <a:t>” or “</a:t>
            </a:r>
            <a:r>
              <a:rPr lang="en-US" sz="2800" i="1" dirty="0" smtClean="0">
                <a:solidFill>
                  <a:schemeClr val="tx1"/>
                </a:solidFill>
              </a:rPr>
              <a:t>Boolean</a:t>
            </a:r>
            <a:r>
              <a:rPr lang="en-US" sz="2800" dirty="0" smtClean="0">
                <a:solidFill>
                  <a:schemeClr val="tx1"/>
                </a:solidFill>
              </a:rPr>
              <a:t>”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2312" y="2743200"/>
            <a:ext cx="255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NameofVariable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81"/>
            <a:ext cx="12039600" cy="1400530"/>
          </a:xfrm>
        </p:spPr>
        <p:txBody>
          <a:bodyPr/>
          <a:lstStyle/>
          <a:p>
            <a:r>
              <a:rPr lang="en-US" dirty="0" smtClean="0"/>
              <a:t>Exercise: Create some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219201"/>
            <a:ext cx="4396339" cy="50371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String</a:t>
            </a:r>
          </a:p>
          <a:p>
            <a:pPr lvl="1"/>
            <a:r>
              <a:rPr lang="en-US" sz="2000" dirty="0" smtClean="0"/>
              <a:t>Name: </a:t>
            </a:r>
            <a:r>
              <a:rPr lang="en-US" sz="2000" dirty="0" err="1" smtClean="0"/>
              <a:t>ExString</a:t>
            </a:r>
            <a:endParaRPr lang="en-US" sz="2000" dirty="0" smtClean="0"/>
          </a:p>
          <a:p>
            <a:pPr lvl="1"/>
            <a:r>
              <a:rPr lang="en-US" sz="2000" dirty="0" smtClean="0"/>
              <a:t>Data: “This is Dummy Text”</a:t>
            </a:r>
          </a:p>
          <a:p>
            <a:pPr lvl="1"/>
            <a:r>
              <a:rPr lang="en-US" sz="2000" dirty="0" smtClean="0"/>
              <a:t>Make A1’s value the example text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Integer</a:t>
            </a:r>
          </a:p>
          <a:p>
            <a:pPr lvl="1"/>
            <a:r>
              <a:rPr lang="en-US" sz="2000" dirty="0" smtClean="0"/>
              <a:t>Name: </a:t>
            </a:r>
            <a:r>
              <a:rPr lang="en-US" sz="2000" dirty="0" err="1" smtClean="0"/>
              <a:t>ExInteger</a:t>
            </a:r>
            <a:endParaRPr lang="en-US" sz="2000" dirty="0" smtClean="0"/>
          </a:p>
          <a:p>
            <a:pPr lvl="1"/>
            <a:r>
              <a:rPr lang="en-US" sz="2000" dirty="0" smtClean="0"/>
              <a:t>Data: 5.5</a:t>
            </a:r>
          </a:p>
          <a:p>
            <a:pPr lvl="1"/>
            <a:r>
              <a:rPr lang="en-US" sz="2000" dirty="0" err="1" smtClean="0"/>
              <a:t>MsgBox</a:t>
            </a:r>
            <a:r>
              <a:rPr lang="en-US" sz="2000" dirty="0"/>
              <a:t> </a:t>
            </a:r>
            <a:r>
              <a:rPr lang="en-US" sz="2000" dirty="0" smtClean="0"/>
              <a:t>“Value is” &amp;  example value</a:t>
            </a:r>
          </a:p>
          <a:p>
            <a:pPr lvl="1"/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1213818"/>
            <a:ext cx="4396341" cy="5042519"/>
          </a:xfrm>
        </p:spPr>
        <p:txBody>
          <a:bodyPr>
            <a:noAutofit/>
          </a:bodyPr>
          <a:lstStyle/>
          <a:p>
            <a:r>
              <a:rPr lang="en-US" sz="2400" dirty="0" smtClean="0"/>
              <a:t>Double</a:t>
            </a:r>
          </a:p>
          <a:p>
            <a:pPr lvl="1"/>
            <a:r>
              <a:rPr lang="en-US" sz="2000" dirty="0" smtClean="0"/>
              <a:t>Name: </a:t>
            </a:r>
            <a:r>
              <a:rPr lang="en-US" sz="2000" dirty="0" err="1" smtClean="0"/>
              <a:t>ExDouble</a:t>
            </a:r>
            <a:endParaRPr lang="en-US" sz="2000" dirty="0" smtClean="0"/>
          </a:p>
          <a:p>
            <a:pPr lvl="1"/>
            <a:r>
              <a:rPr lang="en-US" sz="2000" dirty="0" smtClean="0"/>
              <a:t>Data: 5.5</a:t>
            </a:r>
          </a:p>
          <a:p>
            <a:pPr lvl="1"/>
            <a:r>
              <a:rPr lang="en-US" sz="2000" dirty="0" err="1" smtClean="0"/>
              <a:t>MsgBox</a:t>
            </a:r>
            <a:r>
              <a:rPr lang="en-US" sz="2000" dirty="0" smtClean="0"/>
              <a:t> “Value is” &amp; example value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Boolean</a:t>
            </a:r>
          </a:p>
          <a:p>
            <a:pPr lvl="1"/>
            <a:r>
              <a:rPr lang="en-US" sz="2000" dirty="0" smtClean="0"/>
              <a:t>Name: </a:t>
            </a:r>
            <a:r>
              <a:rPr lang="en-US" sz="2000" dirty="0" err="1" smtClean="0"/>
              <a:t>ExBoolean</a:t>
            </a:r>
            <a:endParaRPr lang="en-US" sz="2000" dirty="0" smtClean="0"/>
          </a:p>
          <a:p>
            <a:pPr lvl="1"/>
            <a:r>
              <a:rPr lang="en-US" sz="2000" dirty="0" err="1" smtClean="0"/>
              <a:t>ExBoolean</a:t>
            </a:r>
            <a:r>
              <a:rPr lang="en-US" sz="2000" dirty="0" smtClean="0"/>
              <a:t> = True</a:t>
            </a:r>
          </a:p>
          <a:p>
            <a:pPr lvl="1"/>
            <a:r>
              <a:rPr lang="en-US" sz="2000" dirty="0" smtClean="0"/>
              <a:t>If </a:t>
            </a:r>
            <a:r>
              <a:rPr lang="en-US" sz="2000" dirty="0" err="1" smtClean="0"/>
              <a:t>ExBoolean</a:t>
            </a:r>
            <a:r>
              <a:rPr lang="en-US" sz="2000" dirty="0" smtClean="0"/>
              <a:t> = True then </a:t>
            </a:r>
            <a:r>
              <a:rPr lang="en-US" sz="2000" dirty="0" err="1" smtClean="0"/>
              <a:t>MsgBox</a:t>
            </a:r>
            <a:r>
              <a:rPr lang="en-US" sz="2000" dirty="0" smtClean="0"/>
              <a:t> “Boolean variables are cool!”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27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81000" y="-5981"/>
            <a:ext cx="9023723" cy="1400530"/>
          </a:xfrm>
        </p:spPr>
        <p:txBody>
          <a:bodyPr/>
          <a:lstStyle/>
          <a:p>
            <a:r>
              <a:rPr lang="en-US" dirty="0" smtClean="0"/>
              <a:t>(Math) Operators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0800" y="198120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+		-		*		/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9800" y="3657600"/>
            <a:ext cx="7696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&lt;		&gt;		=		&lt;&gt;</a:t>
            </a:r>
            <a:endParaRPr lang="en-US"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Loops</a:t>
            </a:r>
            <a:endParaRPr lang="en-US" sz="11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repeat actions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304800" y="1881560"/>
            <a:ext cx="113538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+mn-lt"/>
              </a:rPr>
              <a:t>Scenario: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We want to input the value “100” multiple times into some cells.</a:t>
            </a:r>
          </a:p>
          <a:p>
            <a:pPr algn="l" eaLnBrk="1" hangingPunct="1">
              <a:spcBef>
                <a:spcPct val="50000"/>
              </a:spcBef>
            </a:pPr>
            <a:endParaRPr lang="en-US" sz="2800" dirty="0">
              <a:latin typeface="+mn-lt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+mn-lt"/>
              </a:rPr>
              <a:t>Strategy: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 dirty="0" smtClean="0">
                <a:latin typeface="+mn-lt"/>
              </a:rPr>
              <a:t>We’ll make a </a:t>
            </a:r>
            <a:r>
              <a:rPr lang="en-US" sz="2400" u="sng" dirty="0" smtClean="0">
                <a:latin typeface="+mn-lt"/>
              </a:rPr>
              <a:t>variable</a:t>
            </a:r>
            <a:r>
              <a:rPr lang="en-US" sz="2400" dirty="0" smtClean="0">
                <a:latin typeface="+mn-lt"/>
              </a:rPr>
              <a:t> called “</a:t>
            </a:r>
            <a:r>
              <a:rPr lang="en-US" sz="2400" dirty="0" smtClean="0">
                <a:solidFill>
                  <a:schemeClr val="accent3"/>
                </a:solidFill>
                <a:latin typeface="+mn-lt"/>
              </a:rPr>
              <a:t>x</a:t>
            </a:r>
            <a:r>
              <a:rPr lang="en-US" sz="2400" dirty="0" smtClean="0">
                <a:latin typeface="+mn-lt"/>
              </a:rPr>
              <a:t>” and use it to stand in for the numerical value of each iteration of the loop.</a:t>
            </a:r>
            <a:endParaRPr lang="en-US" sz="2400" dirty="0">
              <a:latin typeface="+mn-lt"/>
            </a:endParaRPr>
          </a:p>
          <a:p>
            <a:pPr algn="l" eaLnBrk="1" hangingPunct="1"/>
            <a:endParaRPr lang="en-US" sz="2800" dirty="0">
              <a:latin typeface="+mn-lt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To make an action repetitive (a specific number of repetitions)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15400" y="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 smtClean="0">
                <a:solidFill>
                  <a:schemeClr val="accent3"/>
                </a:solidFill>
              </a:rPr>
              <a:t>Open “For Next Loop” XLSM</a:t>
            </a:r>
            <a:endParaRPr lang="en-US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41344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Dim x as Integer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First: Define your variable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586250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endParaRPr lang="en-US" sz="3200" b="1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Range(x, 1).Value = 100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Next: Write the code that we want to repeat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586250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For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Range(x, 1).Value = 100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Next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Next: Wrap the For-Next Loop around the code to repeat 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pixabay.com/static/uploads/photo/2014/02/08/16/08/hand-262091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193" y="1828800"/>
            <a:ext cx="9976945" cy="69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9404723" cy="1400530"/>
          </a:xfrm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chemeClr val="bg2"/>
                </a:solidFill>
              </a:rPr>
              <a:t>Object-Oriented Programming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1185608"/>
              </p:ext>
            </p:extLst>
          </p:nvPr>
        </p:nvGraphicFramePr>
        <p:xfrm>
          <a:off x="4038600" y="2091267"/>
          <a:ext cx="6774234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2293" y="6248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Modelled like real time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586250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For x = 1 - 10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Range(x, 1).Value = 100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Next</a:t>
            </a:r>
            <a:endParaRPr lang="en-US" sz="3200" dirty="0"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6850" y="838200"/>
            <a:ext cx="925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Next: enter the code to establish he number of times this should repeat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05200" y="3276600"/>
            <a:ext cx="304800" cy="2286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0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586250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For x = 1 - 10</a:t>
            </a:r>
            <a:endParaRPr lang="en-US" sz="3200" dirty="0"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Range(x, 1).Value = 100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Next</a:t>
            </a:r>
            <a:r>
              <a:rPr lang="en-US" sz="3200" b="1" dirty="0" smtClean="0">
                <a:latin typeface="Courier New" panose="02070309020205020404" pitchFamily="49" charset="0"/>
              </a:rPr>
              <a:t> </a:t>
            </a: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x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6850" y="838200"/>
            <a:ext cx="925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Finish: complete the Next statement, tell it to move to the next x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smtClean="0"/>
              <a:t>The For Next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Challenge! Try out the two other For Loop examples in this workbook.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4250" y="223873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3"/>
                </a:solidFill>
              </a:rPr>
              <a:t>“For Next Loop” </a:t>
            </a:r>
            <a:r>
              <a:rPr lang="en-US" sz="3200" b="1" dirty="0" err="1" smtClean="0">
                <a:solidFill>
                  <a:schemeClr val="accent3"/>
                </a:solidFill>
              </a:rPr>
              <a:t>xlsm</a:t>
            </a:r>
            <a:endParaRPr lang="en-US" sz="32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Rehearse For Next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47800"/>
            <a:ext cx="8946541" cy="48005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Design a Variable</a:t>
            </a:r>
          </a:p>
          <a:p>
            <a:r>
              <a:rPr lang="en-US" dirty="0" smtClean="0"/>
              <a:t>For Next Loop (For x = 1 to ………..)</a:t>
            </a:r>
          </a:p>
          <a:p>
            <a:r>
              <a:rPr lang="en-US" dirty="0" smtClean="0"/>
              <a:t>Inside the Loop</a:t>
            </a:r>
          </a:p>
          <a:p>
            <a:pPr lvl="1"/>
            <a:r>
              <a:rPr lang="en-US" dirty="0" smtClean="0"/>
              <a:t>Select Worksheet(x)</a:t>
            </a:r>
          </a:p>
          <a:p>
            <a:pPr lvl="1"/>
            <a:r>
              <a:rPr lang="en-US" dirty="0" smtClean="0"/>
              <a:t>Start with A1</a:t>
            </a:r>
          </a:p>
          <a:p>
            <a:pPr lvl="1"/>
            <a:r>
              <a:rPr lang="en-US" dirty="0" smtClean="0"/>
              <a:t>Select Current Region</a:t>
            </a:r>
          </a:p>
          <a:p>
            <a:pPr lvl="1"/>
            <a:r>
              <a:rPr lang="en-US" dirty="0" smtClean="0"/>
              <a:t>Copy Content</a:t>
            </a:r>
          </a:p>
          <a:p>
            <a:pPr lvl="1"/>
            <a:r>
              <a:rPr lang="en-US" dirty="0" smtClean="0"/>
              <a:t>Select Sheet to paste on</a:t>
            </a:r>
          </a:p>
          <a:p>
            <a:pPr lvl="1"/>
            <a:r>
              <a:rPr lang="en-US" dirty="0" smtClean="0"/>
              <a:t>Select cell to start with</a:t>
            </a:r>
          </a:p>
          <a:p>
            <a:pPr lvl="1"/>
            <a:r>
              <a:rPr lang="en-US" dirty="0" smtClean="0"/>
              <a:t>Insert offset function</a:t>
            </a:r>
          </a:p>
          <a:p>
            <a:pPr lvl="1"/>
            <a:r>
              <a:rPr lang="en-US" dirty="0" smtClean="0"/>
              <a:t>Paste</a:t>
            </a:r>
          </a:p>
          <a:p>
            <a:r>
              <a:rPr lang="en-US" dirty="0" smtClean="0"/>
              <a:t>End the Loop</a:t>
            </a:r>
          </a:p>
        </p:txBody>
      </p:sp>
    </p:spTree>
    <p:extLst>
      <p:ext uri="{BB962C8B-B14F-4D97-AF65-F5344CB8AC3E}">
        <p14:creationId xmlns:p14="http://schemas.microsoft.com/office/powerpoint/2010/main" val="181515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Loop Answer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589679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 While Loop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To repeat an action, until a specific criteria is met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304800" y="1881560"/>
            <a:ext cx="11353800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+mn-lt"/>
              </a:rPr>
              <a:t>Scenario: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We want to input the value “100” multiple time, until we reach Row 10.</a:t>
            </a:r>
            <a:endParaRPr lang="en-US" sz="2800" dirty="0">
              <a:latin typeface="+mn-lt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+mn-lt"/>
              </a:rPr>
              <a:t>Strategy: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 dirty="0" smtClean="0">
                <a:latin typeface="+mn-lt"/>
              </a:rPr>
              <a:t>We’ll make a </a:t>
            </a:r>
            <a:r>
              <a:rPr lang="en-US" sz="2400" u="sng" dirty="0" smtClean="0">
                <a:latin typeface="+mn-lt"/>
              </a:rPr>
              <a:t>variable</a:t>
            </a:r>
            <a:r>
              <a:rPr lang="en-US" sz="2400" dirty="0" smtClean="0">
                <a:latin typeface="+mn-lt"/>
              </a:rPr>
              <a:t> called “</a:t>
            </a:r>
            <a:r>
              <a:rPr lang="en-US" sz="2400" dirty="0" smtClean="0">
                <a:solidFill>
                  <a:schemeClr val="accent3"/>
                </a:solidFill>
                <a:latin typeface="+mn-lt"/>
              </a:rPr>
              <a:t>x</a:t>
            </a:r>
            <a:r>
              <a:rPr lang="en-US" sz="2400" dirty="0" smtClean="0">
                <a:latin typeface="+mn-lt"/>
              </a:rPr>
              <a:t>” and use it to stand in for the numerical value of each iteration of the loop.</a:t>
            </a:r>
            <a:endParaRPr lang="en-US" sz="2400" dirty="0">
              <a:latin typeface="+mn-lt"/>
            </a:endParaRPr>
          </a:p>
          <a:p>
            <a:pPr algn="l" eaLnBrk="1" hangingPunct="1"/>
            <a:endParaRPr lang="en-US" sz="28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15400" y="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 smtClean="0">
                <a:solidFill>
                  <a:schemeClr val="accent3"/>
                </a:solidFill>
              </a:rPr>
              <a:t>Open “Do While Loop” XLSM</a:t>
            </a:r>
            <a:endParaRPr lang="en-US" u="sng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41344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Dim x as Integer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First: Define your variable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413446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X = 1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Then: Define your starting value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236105"/>
            <a:ext cx="586250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dirty="0">
                <a:latin typeface="Courier New" panose="02070309020205020404" pitchFamily="49" charset="0"/>
              </a:rPr>
              <a:t>x</a:t>
            </a:r>
            <a:r>
              <a:rPr lang="en-US" sz="3200" dirty="0" smtClean="0">
                <a:latin typeface="Courier New" panose="02070309020205020404" pitchFamily="49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Cells(</a:t>
            </a:r>
            <a:r>
              <a:rPr lang="en-US" sz="3200" b="1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x</a:t>
            </a: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, 1).Value = 100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Then: Write the code that you want to repeat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600200"/>
            <a:ext cx="5862502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3200" dirty="0">
                <a:latin typeface="Courier New" panose="02070309020205020404" pitchFamily="49" charset="0"/>
              </a:rPr>
              <a:t>x</a:t>
            </a:r>
            <a:r>
              <a:rPr lang="en-US" sz="3200" dirty="0" smtClean="0">
                <a:latin typeface="Courier New" panose="02070309020205020404" pitchFamily="49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endParaRPr lang="en-US" sz="3200" b="1" u="sng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Do While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dirty="0" smtClean="0">
                <a:latin typeface="Courier New" panose="02070309020205020404" pitchFamily="49" charset="0"/>
              </a:rPr>
              <a:t>Cells(</a:t>
            </a:r>
            <a:r>
              <a:rPr lang="en-US" sz="3200" dirty="0">
                <a:latin typeface="Courier New" panose="02070309020205020404" pitchFamily="49" charset="0"/>
              </a:rPr>
              <a:t>x</a:t>
            </a:r>
            <a:r>
              <a:rPr lang="en-US" sz="3200" dirty="0" smtClean="0">
                <a:latin typeface="Courier New" panose="02070309020205020404" pitchFamily="49" charset="0"/>
              </a:rPr>
              <a:t>, 1).Value = 100</a:t>
            </a:r>
          </a:p>
          <a:p>
            <a:pPr algn="l" eaLnBrk="1" hangingPunct="1">
              <a:spcBef>
                <a:spcPct val="50000"/>
              </a:spcBef>
            </a:pP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32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Loop</a:t>
            </a:r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/>
            <a:endParaRPr lang="en-US" sz="32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Then: Surround the repeated code with a Do While Loop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42899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Macros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05000"/>
            <a:ext cx="8545723" cy="327659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600200"/>
            <a:ext cx="5125121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800" dirty="0">
                <a:latin typeface="Courier New" panose="02070309020205020404" pitchFamily="49" charset="0"/>
              </a:rPr>
              <a:t>x</a:t>
            </a:r>
            <a:r>
              <a:rPr lang="en-US" sz="2800" dirty="0" smtClean="0">
                <a:latin typeface="Courier New" panose="02070309020205020404" pitchFamily="49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endParaRPr lang="en-US" sz="2800" b="1" u="sng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Do While </a:t>
            </a:r>
            <a:r>
              <a:rPr lang="en-US" sz="28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x &lt; 10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Cells(x, 1).Value = 100</a:t>
            </a:r>
          </a:p>
          <a:p>
            <a:pPr algn="l" eaLnBrk="1" hangingPunct="1">
              <a:spcBef>
                <a:spcPct val="50000"/>
              </a:spcBef>
            </a:pPr>
            <a:endParaRPr lang="en-US" sz="28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Loop</a:t>
            </a:r>
            <a:endParaRPr lang="en-US" sz="2800" dirty="0">
              <a:latin typeface="Courier New" panose="02070309020205020404" pitchFamily="49" charset="0"/>
            </a:endParaRPr>
          </a:p>
          <a:p>
            <a:pPr algn="l" eaLnBrk="1" hangingPunct="1"/>
            <a:endParaRPr lang="en-US" sz="28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Then: code the criteria for stopping the loop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1752600" y="1600200"/>
            <a:ext cx="512512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520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r" defTabSz="520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Dim x as Integer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800" dirty="0">
                <a:latin typeface="Courier New" panose="02070309020205020404" pitchFamily="49" charset="0"/>
              </a:rPr>
              <a:t>x</a:t>
            </a:r>
            <a:r>
              <a:rPr lang="en-US" sz="2800" dirty="0" smtClean="0">
                <a:latin typeface="Courier New" panose="02070309020205020404" pitchFamily="49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endParaRPr lang="en-US" sz="2800" b="1" u="sng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Do While x &lt; 10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Cells(x, 1).Value = 100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800" b="1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</a:rPr>
              <a:t>x = x + 1</a:t>
            </a:r>
          </a:p>
          <a:p>
            <a:pPr algn="l" eaLnBrk="1" hangingPunct="1">
              <a:spcBef>
                <a:spcPct val="50000"/>
              </a:spcBef>
            </a:pPr>
            <a:endParaRPr lang="en-US" sz="28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sz="2800" dirty="0" smtClean="0">
                <a:latin typeface="Courier New" panose="02070309020205020404" pitchFamily="49" charset="0"/>
              </a:rPr>
              <a:t>Loop</a:t>
            </a:r>
            <a:endParaRPr lang="en-US" sz="2800" dirty="0">
              <a:latin typeface="Courier New" panose="02070309020205020404" pitchFamily="49" charset="0"/>
            </a:endParaRPr>
          </a:p>
          <a:p>
            <a:pPr algn="l" eaLnBrk="1" hangingPunct="1"/>
            <a:endParaRPr lang="en-US" sz="2800" b="1" u="sng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382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Then: code the statement to count up after you’ve executed the repeatable code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-5981"/>
            <a:ext cx="9099923" cy="1400530"/>
          </a:xfrm>
        </p:spPr>
        <p:txBody>
          <a:bodyPr/>
          <a:lstStyle/>
          <a:p>
            <a:r>
              <a:rPr lang="en-US" dirty="0" smtClean="0"/>
              <a:t>The Do 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838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Challenge! Try out the two other For Loop examples in this workbook.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4250" y="223873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/>
                </a:solidFill>
              </a:rPr>
              <a:t>“Do While Loop” </a:t>
            </a:r>
            <a:r>
              <a:rPr lang="en-US" sz="3200" dirty="0" err="1" smtClean="0">
                <a:solidFill>
                  <a:schemeClr val="accent3"/>
                </a:solidFill>
              </a:rPr>
              <a:t>xlsm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Count Property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10200" y="720251"/>
            <a:ext cx="5891274" cy="5680549"/>
            <a:chOff x="6129262" y="720251"/>
            <a:chExt cx="5172212" cy="5082451"/>
          </a:xfrm>
        </p:grpSpPr>
        <p:pic>
          <p:nvPicPr>
            <p:cNvPr id="3" name="Picture 2" descr="Microsoft Visual Basic for Applications - Book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860" y="720251"/>
              <a:ext cx="2752614" cy="40386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164132" y="4126302"/>
              <a:ext cx="5096177" cy="1641945"/>
            </a:xfrm>
            <a:custGeom>
              <a:avLst/>
              <a:gdLst>
                <a:gd name="connsiteX0" fmla="*/ 0 w 3505200"/>
                <a:gd name="connsiteY0" fmla="*/ 0 h 914400"/>
                <a:gd name="connsiteX1" fmla="*/ 3505200 w 3505200"/>
                <a:gd name="connsiteY1" fmla="*/ 0 h 914400"/>
                <a:gd name="connsiteX2" fmla="*/ 3505200 w 3505200"/>
                <a:gd name="connsiteY2" fmla="*/ 914400 h 914400"/>
                <a:gd name="connsiteX3" fmla="*/ 0 w 3505200"/>
                <a:gd name="connsiteY3" fmla="*/ 914400 h 914400"/>
                <a:gd name="connsiteX4" fmla="*/ 0 w 3505200"/>
                <a:gd name="connsiteY4" fmla="*/ 0 h 914400"/>
                <a:gd name="connsiteX0" fmla="*/ 0 w 3505200"/>
                <a:gd name="connsiteY0" fmla="*/ 215900 h 1130300"/>
                <a:gd name="connsiteX1" fmla="*/ 3505200 w 3505200"/>
                <a:gd name="connsiteY1" fmla="*/ 215900 h 1130300"/>
                <a:gd name="connsiteX2" fmla="*/ 3505200 w 3505200"/>
                <a:gd name="connsiteY2" fmla="*/ 1130300 h 1130300"/>
                <a:gd name="connsiteX3" fmla="*/ 1765300 w 3505200"/>
                <a:gd name="connsiteY3" fmla="*/ 0 h 1130300"/>
                <a:gd name="connsiteX4" fmla="*/ 0 w 3505200"/>
                <a:gd name="connsiteY4" fmla="*/ 215900 h 1130300"/>
                <a:gd name="connsiteX0" fmla="*/ 0 w 3625850"/>
                <a:gd name="connsiteY0" fmla="*/ 222250 h 222250"/>
                <a:gd name="connsiteX1" fmla="*/ 3505200 w 3625850"/>
                <a:gd name="connsiteY1" fmla="*/ 222250 h 222250"/>
                <a:gd name="connsiteX2" fmla="*/ 3625850 w 3625850"/>
                <a:gd name="connsiteY2" fmla="*/ 0 h 222250"/>
                <a:gd name="connsiteX3" fmla="*/ 1765300 w 3625850"/>
                <a:gd name="connsiteY3" fmla="*/ 6350 h 222250"/>
                <a:gd name="connsiteX4" fmla="*/ 0 w 3625850"/>
                <a:gd name="connsiteY4" fmla="*/ 222250 h 222250"/>
                <a:gd name="connsiteX0" fmla="*/ 0 w 3625850"/>
                <a:gd name="connsiteY0" fmla="*/ 222250 h 1238250"/>
                <a:gd name="connsiteX1" fmla="*/ 3536950 w 3625850"/>
                <a:gd name="connsiteY1" fmla="*/ 1238250 h 1238250"/>
                <a:gd name="connsiteX2" fmla="*/ 3625850 w 3625850"/>
                <a:gd name="connsiteY2" fmla="*/ 0 h 1238250"/>
                <a:gd name="connsiteX3" fmla="*/ 1765300 w 3625850"/>
                <a:gd name="connsiteY3" fmla="*/ 6350 h 1238250"/>
                <a:gd name="connsiteX4" fmla="*/ 0 w 3625850"/>
                <a:gd name="connsiteY4" fmla="*/ 222250 h 1238250"/>
                <a:gd name="connsiteX0" fmla="*/ 0 w 3754732"/>
                <a:gd name="connsiteY0" fmla="*/ 265320 h 1238250"/>
                <a:gd name="connsiteX1" fmla="*/ 3665832 w 3754732"/>
                <a:gd name="connsiteY1" fmla="*/ 1238250 h 1238250"/>
                <a:gd name="connsiteX2" fmla="*/ 3754732 w 3754732"/>
                <a:gd name="connsiteY2" fmla="*/ 0 h 1238250"/>
                <a:gd name="connsiteX3" fmla="*/ 1894182 w 3754732"/>
                <a:gd name="connsiteY3" fmla="*/ 6350 h 1238250"/>
                <a:gd name="connsiteX4" fmla="*/ 0 w 3754732"/>
                <a:gd name="connsiteY4" fmla="*/ 265320 h 1238250"/>
                <a:gd name="connsiteX0" fmla="*/ 0 w 3754732"/>
                <a:gd name="connsiteY0" fmla="*/ 265320 h 1496667"/>
                <a:gd name="connsiteX1" fmla="*/ 3519375 w 3754732"/>
                <a:gd name="connsiteY1" fmla="*/ 1496667 h 1496667"/>
                <a:gd name="connsiteX2" fmla="*/ 3754732 w 3754732"/>
                <a:gd name="connsiteY2" fmla="*/ 0 h 1496667"/>
                <a:gd name="connsiteX3" fmla="*/ 1894182 w 3754732"/>
                <a:gd name="connsiteY3" fmla="*/ 6350 h 1496667"/>
                <a:gd name="connsiteX4" fmla="*/ 0 w 3754732"/>
                <a:gd name="connsiteY4" fmla="*/ 265320 h 1496667"/>
                <a:gd name="connsiteX0" fmla="*/ 0 w 3754732"/>
                <a:gd name="connsiteY0" fmla="*/ 265320 h 1482311"/>
                <a:gd name="connsiteX1" fmla="*/ 3536950 w 3754732"/>
                <a:gd name="connsiteY1" fmla="*/ 1482311 h 1482311"/>
                <a:gd name="connsiteX2" fmla="*/ 3754732 w 3754732"/>
                <a:gd name="connsiteY2" fmla="*/ 0 h 1482311"/>
                <a:gd name="connsiteX3" fmla="*/ 1894182 w 3754732"/>
                <a:gd name="connsiteY3" fmla="*/ 6350 h 1482311"/>
                <a:gd name="connsiteX4" fmla="*/ 0 w 3754732"/>
                <a:gd name="connsiteY4" fmla="*/ 265320 h 148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732" h="1482311">
                  <a:moveTo>
                    <a:pt x="0" y="265320"/>
                  </a:moveTo>
                  <a:lnTo>
                    <a:pt x="3536950" y="1482311"/>
                  </a:lnTo>
                  <a:lnTo>
                    <a:pt x="3754732" y="0"/>
                  </a:lnTo>
                  <a:lnTo>
                    <a:pt x="1894182" y="6350"/>
                  </a:lnTo>
                  <a:lnTo>
                    <a:pt x="0" y="26532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262" y="4397774"/>
              <a:ext cx="4839195" cy="1404928"/>
            </a:xfrm>
            <a:prstGeom prst="rect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</p:pic>
      </p:grpSp>
      <p:pic>
        <p:nvPicPr>
          <p:cNvPr id="6" name="Picture 5" descr="Book1 - Excel (Product Activation Failed)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587179" y="973372"/>
            <a:ext cx="3127469" cy="464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8738" y="4397774"/>
            <a:ext cx="3486450" cy="1118559"/>
          </a:xfrm>
          <a:custGeom>
            <a:avLst/>
            <a:gdLst>
              <a:gd name="connsiteX0" fmla="*/ 0 w 2192487"/>
              <a:gd name="connsiteY0" fmla="*/ 0 h 609600"/>
              <a:gd name="connsiteX1" fmla="*/ 2192487 w 2192487"/>
              <a:gd name="connsiteY1" fmla="*/ 0 h 609600"/>
              <a:gd name="connsiteX2" fmla="*/ 2192487 w 2192487"/>
              <a:gd name="connsiteY2" fmla="*/ 609600 h 609600"/>
              <a:gd name="connsiteX3" fmla="*/ 0 w 2192487"/>
              <a:gd name="connsiteY3" fmla="*/ 609600 h 609600"/>
              <a:gd name="connsiteX4" fmla="*/ 0 w 2192487"/>
              <a:gd name="connsiteY4" fmla="*/ 0 h 609600"/>
              <a:gd name="connsiteX0" fmla="*/ 0 w 2201113"/>
              <a:gd name="connsiteY0" fmla="*/ 0 h 644106"/>
              <a:gd name="connsiteX1" fmla="*/ 2201113 w 2201113"/>
              <a:gd name="connsiteY1" fmla="*/ 34506 h 644106"/>
              <a:gd name="connsiteX2" fmla="*/ 2201113 w 2201113"/>
              <a:gd name="connsiteY2" fmla="*/ 644106 h 644106"/>
              <a:gd name="connsiteX3" fmla="*/ 8626 w 2201113"/>
              <a:gd name="connsiteY3" fmla="*/ 644106 h 644106"/>
              <a:gd name="connsiteX4" fmla="*/ 0 w 2201113"/>
              <a:gd name="connsiteY4" fmla="*/ 0 h 644106"/>
              <a:gd name="connsiteX0" fmla="*/ 1233578 w 3434691"/>
              <a:gd name="connsiteY0" fmla="*/ 0 h 1101306"/>
              <a:gd name="connsiteX1" fmla="*/ 3434691 w 3434691"/>
              <a:gd name="connsiteY1" fmla="*/ 34506 h 1101306"/>
              <a:gd name="connsiteX2" fmla="*/ 3434691 w 3434691"/>
              <a:gd name="connsiteY2" fmla="*/ 644106 h 1101306"/>
              <a:gd name="connsiteX3" fmla="*/ 0 w 3434691"/>
              <a:gd name="connsiteY3" fmla="*/ 1101306 h 1101306"/>
              <a:gd name="connsiteX4" fmla="*/ 1233578 w 3434691"/>
              <a:gd name="connsiteY4" fmla="*/ 0 h 1101306"/>
              <a:gd name="connsiteX0" fmla="*/ 1233578 w 3434691"/>
              <a:gd name="connsiteY0" fmla="*/ 0 h 1118559"/>
              <a:gd name="connsiteX1" fmla="*/ 3434691 w 3434691"/>
              <a:gd name="connsiteY1" fmla="*/ 34506 h 1118559"/>
              <a:gd name="connsiteX2" fmla="*/ 1200449 w 3434691"/>
              <a:gd name="connsiteY2" fmla="*/ 1118559 h 1118559"/>
              <a:gd name="connsiteX3" fmla="*/ 0 w 3434691"/>
              <a:gd name="connsiteY3" fmla="*/ 1101306 h 1118559"/>
              <a:gd name="connsiteX4" fmla="*/ 1233578 w 3434691"/>
              <a:gd name="connsiteY4" fmla="*/ 0 h 1118559"/>
              <a:gd name="connsiteX0" fmla="*/ 1233578 w 3477823"/>
              <a:gd name="connsiteY0" fmla="*/ 0 h 1118559"/>
              <a:gd name="connsiteX1" fmla="*/ 3477823 w 3477823"/>
              <a:gd name="connsiteY1" fmla="*/ 638355 h 1118559"/>
              <a:gd name="connsiteX2" fmla="*/ 1200449 w 3477823"/>
              <a:gd name="connsiteY2" fmla="*/ 1118559 h 1118559"/>
              <a:gd name="connsiteX3" fmla="*/ 0 w 3477823"/>
              <a:gd name="connsiteY3" fmla="*/ 1101306 h 1118559"/>
              <a:gd name="connsiteX4" fmla="*/ 1233578 w 3477823"/>
              <a:gd name="connsiteY4" fmla="*/ 0 h 1118559"/>
              <a:gd name="connsiteX0" fmla="*/ 1242205 w 3486450"/>
              <a:gd name="connsiteY0" fmla="*/ 0 h 1118559"/>
              <a:gd name="connsiteX1" fmla="*/ 3486450 w 3486450"/>
              <a:gd name="connsiteY1" fmla="*/ 638355 h 1118559"/>
              <a:gd name="connsiteX2" fmla="*/ 1209076 w 3486450"/>
              <a:gd name="connsiteY2" fmla="*/ 1118559 h 1118559"/>
              <a:gd name="connsiteX3" fmla="*/ 0 w 3486450"/>
              <a:gd name="connsiteY3" fmla="*/ 1118559 h 1118559"/>
              <a:gd name="connsiteX4" fmla="*/ 1242205 w 3486450"/>
              <a:gd name="connsiteY4" fmla="*/ 0 h 111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450" h="1118559">
                <a:moveTo>
                  <a:pt x="1242205" y="0"/>
                </a:moveTo>
                <a:lnTo>
                  <a:pt x="3486450" y="638355"/>
                </a:lnTo>
                <a:lnTo>
                  <a:pt x="1209076" y="1118559"/>
                </a:lnTo>
                <a:lnTo>
                  <a:pt x="0" y="1118559"/>
                </a:lnTo>
                <a:lnTo>
                  <a:pt x="1242205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/>
          <a:stretch/>
        </p:blipFill>
        <p:spPr>
          <a:xfrm>
            <a:off x="2150913" y="4368936"/>
            <a:ext cx="2209800" cy="672944"/>
          </a:xfrm>
          <a:prstGeom prst="rect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7086600" y="5516333"/>
            <a:ext cx="6096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562600" y="5621572"/>
            <a:ext cx="152400" cy="3982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43600" y="5638800"/>
            <a:ext cx="762000" cy="1524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Offset Property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2019300" y="220980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Moves our cell selection using </a:t>
            </a:r>
            <a:r>
              <a:rPr lang="en-US" sz="3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cell relationships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114800" y="3962400"/>
            <a:ext cx="441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Offset(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248400" y="3017460"/>
            <a:ext cx="0" cy="7620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858000" y="4800600"/>
            <a:ext cx="838200" cy="1041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00800" y="3101510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Navigates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up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or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down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Rows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5039618"/>
            <a:ext cx="5633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Navigates 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left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or 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right 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across columns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1" grpId="1"/>
      <p:bldP spid="5" grpId="0"/>
      <p:bldP spid="7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Offset Property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114800" y="3962400"/>
            <a:ext cx="441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Offset(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248400" y="2209800"/>
            <a:ext cx="0" cy="156966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05400" y="4800600"/>
            <a:ext cx="2590800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31287" y="2181901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Positive Numbers =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own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Negative Numbers =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Up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5039618"/>
            <a:ext cx="392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Positive Numbers =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ight</a:t>
            </a:r>
          </a:p>
          <a:p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 Numbers = 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Left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Offset Property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28667" b="64375"/>
          <a:stretch/>
        </p:blipFill>
        <p:spPr>
          <a:xfrm>
            <a:off x="5181600" y="1371599"/>
            <a:ext cx="5638800" cy="2286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Group 22"/>
          <p:cNvGrpSpPr/>
          <p:nvPr/>
        </p:nvGrpSpPr>
        <p:grpSpPr>
          <a:xfrm>
            <a:off x="990600" y="1905000"/>
            <a:ext cx="3200400" cy="1219200"/>
            <a:chOff x="990600" y="1905000"/>
            <a:chExt cx="3200400" cy="1219200"/>
          </a:xfrm>
        </p:grpSpPr>
        <p:sp>
          <p:nvSpPr>
            <p:cNvPr id="17411" name="TextBox 3"/>
            <p:cNvSpPr txBox="1">
              <a:spLocks noChangeArrowheads="1"/>
            </p:cNvSpPr>
            <p:nvPr/>
          </p:nvSpPr>
          <p:spPr bwMode="auto">
            <a:xfrm>
              <a:off x="990600" y="1905000"/>
              <a:ext cx="312420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Offset(</a:t>
              </a:r>
              <a:r>
                <a:rPr lang="en-US" sz="32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eaLnBrk="1" hangingPunct="1"/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2895600" y="2514600"/>
              <a:ext cx="0" cy="609600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581400" y="2667000"/>
              <a:ext cx="609600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6400800" y="2590800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9400" y="3028666"/>
            <a:ext cx="914401" cy="16281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20001" y="2895600"/>
            <a:ext cx="990599" cy="298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28667" b="64375"/>
          <a:stretch/>
        </p:blipFill>
        <p:spPr>
          <a:xfrm>
            <a:off x="5181600" y="3963170"/>
            <a:ext cx="5638800" cy="2286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/>
          <p:cNvGrpSpPr/>
          <p:nvPr/>
        </p:nvGrpSpPr>
        <p:grpSpPr>
          <a:xfrm>
            <a:off x="990599" y="4496571"/>
            <a:ext cx="3962401" cy="1309399"/>
            <a:chOff x="990599" y="4496571"/>
            <a:chExt cx="3962401" cy="1309399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990599" y="4496571"/>
              <a:ext cx="3962401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Offset(</a:t>
              </a:r>
              <a:r>
                <a:rPr lang="en-US" sz="32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32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sz="32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eaLnBrk="1" hangingPunct="1"/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3124200" y="5060494"/>
              <a:ext cx="0" cy="745476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765078" y="5248720"/>
              <a:ext cx="578322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 flipV="1">
            <a:off x="7772400" y="4971216"/>
            <a:ext cx="0" cy="457972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781798" y="4985258"/>
            <a:ext cx="800098" cy="1424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562599" y="4835911"/>
            <a:ext cx="990599" cy="298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Copy Method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2"/>
          <a:stretch/>
        </p:blipFill>
        <p:spPr>
          <a:xfrm>
            <a:off x="787300" y="2286000"/>
            <a:ext cx="27432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9"/>
          <a:stretch/>
        </p:blipFill>
        <p:spPr>
          <a:xfrm>
            <a:off x="8254899" y="2286000"/>
            <a:ext cx="2946501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987700" y="2895600"/>
            <a:ext cx="441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Selection.</a:t>
            </a:r>
            <a:r>
              <a:rPr lang="en-US" sz="32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en-US" sz="3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Paste Method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9"/>
          <a:stretch/>
        </p:blipFill>
        <p:spPr>
          <a:xfrm>
            <a:off x="611560" y="1971174"/>
            <a:ext cx="3179119" cy="221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120778" y="2746801"/>
            <a:ext cx="4419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ActiveSheet.</a:t>
            </a:r>
            <a:r>
              <a:rPr lang="en-US" sz="28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endParaRPr lang="en-US" sz="28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/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44" b="13258"/>
          <a:stretch/>
        </p:blipFill>
        <p:spPr>
          <a:xfrm>
            <a:off x="8229601" y="1971174"/>
            <a:ext cx="3124199" cy="221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t="64834" r="47327"/>
          <a:stretch/>
        </p:blipFill>
        <p:spPr>
          <a:xfrm>
            <a:off x="9302378" y="3467488"/>
            <a:ext cx="1371600" cy="723512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Columns Property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3962400" y="2971800"/>
            <a:ext cx="3776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Columns(“</a:t>
            </a:r>
            <a:r>
              <a:rPr lang="en-US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B:B”).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endParaRPr 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3267531" cy="3143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2"/>
          <a:stretch/>
        </p:blipFill>
        <p:spPr>
          <a:xfrm>
            <a:off x="7815596" y="1861290"/>
            <a:ext cx="3753374" cy="323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813277"/>
          </a:xfrm>
          <a:prstGeom prst="rect">
            <a:avLst/>
          </a:prstGeom>
          <a:blipFill dpi="0" rotWithShape="1">
            <a:blip r:embed="rId3">
              <a:alphaModFix amt="24000"/>
            </a:blip>
            <a:srcRect/>
            <a:tile tx="0" ty="0" sx="100000" sy="100000" flip="none" algn="tl"/>
          </a:blipFill>
        </p:spPr>
      </p:pic>
      <p:sp>
        <p:nvSpPr>
          <p:cNvPr id="11" name="Freeform 10"/>
          <p:cNvSpPr/>
          <p:nvPr/>
        </p:nvSpPr>
        <p:spPr>
          <a:xfrm>
            <a:off x="-76200" y="-228600"/>
            <a:ext cx="12496800" cy="9525000"/>
          </a:xfrm>
          <a:custGeom>
            <a:avLst/>
            <a:gdLst>
              <a:gd name="connsiteX0" fmla="*/ 725905 w 12192000"/>
              <a:gd name="connsiteY0" fmla="*/ 354898 h 8819258"/>
              <a:gd name="connsiteX1" fmla="*/ 725905 w 12192000"/>
              <a:gd name="connsiteY1" fmla="*/ 1682382 h 8819258"/>
              <a:gd name="connsiteX2" fmla="*/ 1868905 w 12192000"/>
              <a:gd name="connsiteY2" fmla="*/ 1682382 h 8819258"/>
              <a:gd name="connsiteX3" fmla="*/ 1868905 w 12192000"/>
              <a:gd name="connsiteY3" fmla="*/ 354898 h 8819258"/>
              <a:gd name="connsiteX4" fmla="*/ 0 w 12192000"/>
              <a:gd name="connsiteY4" fmla="*/ 0 h 8819258"/>
              <a:gd name="connsiteX5" fmla="*/ 12192000 w 12192000"/>
              <a:gd name="connsiteY5" fmla="*/ 0 h 8819258"/>
              <a:gd name="connsiteX6" fmla="*/ 12192000 w 12192000"/>
              <a:gd name="connsiteY6" fmla="*/ 8819258 h 8819258"/>
              <a:gd name="connsiteX7" fmla="*/ 0 w 12192000"/>
              <a:gd name="connsiteY7" fmla="*/ 8819258 h 881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819258">
                <a:moveTo>
                  <a:pt x="725905" y="354898"/>
                </a:moveTo>
                <a:lnTo>
                  <a:pt x="725905" y="1682382"/>
                </a:lnTo>
                <a:lnTo>
                  <a:pt x="1868905" y="1682382"/>
                </a:lnTo>
                <a:lnTo>
                  <a:pt x="1868905" y="3548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19258"/>
                </a:lnTo>
                <a:lnTo>
                  <a:pt x="0" y="8819258"/>
                </a:lnTo>
                <a:close/>
              </a:path>
            </a:pathLst>
          </a:custGeom>
          <a:solidFill>
            <a:srgbClr val="FFFFFF">
              <a:alpha val="61176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-86083"/>
            <a:ext cx="8534400" cy="2524482"/>
          </a:xfrm>
          <a:solidFill>
            <a:schemeClr val="tx1"/>
          </a:solidFill>
        </p:spPr>
        <p:txBody>
          <a:bodyPr/>
          <a:lstStyle/>
          <a:p>
            <a:pPr algn="r"/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Macro Options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168441"/>
            <a:ext cx="8018255" cy="6970295"/>
          </a:xfrm>
          <a:custGeom>
            <a:avLst/>
            <a:gdLst>
              <a:gd name="connsiteX0" fmla="*/ 0 w 8077200"/>
              <a:gd name="connsiteY0" fmla="*/ 0 h 7162800"/>
              <a:gd name="connsiteX1" fmla="*/ 8077200 w 8077200"/>
              <a:gd name="connsiteY1" fmla="*/ 0 h 7162800"/>
              <a:gd name="connsiteX2" fmla="*/ 8077200 w 8077200"/>
              <a:gd name="connsiteY2" fmla="*/ 7162800 h 7162800"/>
              <a:gd name="connsiteX3" fmla="*/ 0 w 8077200"/>
              <a:gd name="connsiteY3" fmla="*/ 7162800 h 7162800"/>
              <a:gd name="connsiteX4" fmla="*/ 0 w 8077200"/>
              <a:gd name="connsiteY4" fmla="*/ 0 h 7162800"/>
              <a:gd name="connsiteX0" fmla="*/ 0 w 8077200"/>
              <a:gd name="connsiteY0" fmla="*/ 0 h 7162800"/>
              <a:gd name="connsiteX1" fmla="*/ 8029074 w 8077200"/>
              <a:gd name="connsiteY1" fmla="*/ 2959768 h 7162800"/>
              <a:gd name="connsiteX2" fmla="*/ 8077200 w 8077200"/>
              <a:gd name="connsiteY2" fmla="*/ 7162800 h 7162800"/>
              <a:gd name="connsiteX3" fmla="*/ 0 w 8077200"/>
              <a:gd name="connsiteY3" fmla="*/ 7162800 h 7162800"/>
              <a:gd name="connsiteX4" fmla="*/ 0 w 8077200"/>
              <a:gd name="connsiteY4" fmla="*/ 0 h 7162800"/>
              <a:gd name="connsiteX0" fmla="*/ 0 w 8077200"/>
              <a:gd name="connsiteY0" fmla="*/ 0 h 7162800"/>
              <a:gd name="connsiteX1" fmla="*/ 8005011 w 8077200"/>
              <a:gd name="connsiteY1" fmla="*/ 1564105 h 7162800"/>
              <a:gd name="connsiteX2" fmla="*/ 8077200 w 8077200"/>
              <a:gd name="connsiteY2" fmla="*/ 7162800 h 7162800"/>
              <a:gd name="connsiteX3" fmla="*/ 0 w 8077200"/>
              <a:gd name="connsiteY3" fmla="*/ 7162800 h 7162800"/>
              <a:gd name="connsiteX4" fmla="*/ 0 w 8077200"/>
              <a:gd name="connsiteY4" fmla="*/ 0 h 7162800"/>
              <a:gd name="connsiteX0" fmla="*/ 0 w 8077200"/>
              <a:gd name="connsiteY0" fmla="*/ 0 h 7162800"/>
              <a:gd name="connsiteX1" fmla="*/ 8005011 w 8077200"/>
              <a:gd name="connsiteY1" fmla="*/ 1564105 h 7162800"/>
              <a:gd name="connsiteX2" fmla="*/ 8077200 w 8077200"/>
              <a:gd name="connsiteY2" fmla="*/ 7162800 h 7162800"/>
              <a:gd name="connsiteX3" fmla="*/ 3200400 w 8077200"/>
              <a:gd name="connsiteY3" fmla="*/ 6657473 h 7162800"/>
              <a:gd name="connsiteX4" fmla="*/ 0 w 8077200"/>
              <a:gd name="connsiteY4" fmla="*/ 0 h 7162800"/>
              <a:gd name="connsiteX0" fmla="*/ 0 w 8077200"/>
              <a:gd name="connsiteY0" fmla="*/ 0 h 7162800"/>
              <a:gd name="connsiteX1" fmla="*/ 8005011 w 8077200"/>
              <a:gd name="connsiteY1" fmla="*/ 1564105 h 7162800"/>
              <a:gd name="connsiteX2" fmla="*/ 8077200 w 8077200"/>
              <a:gd name="connsiteY2" fmla="*/ 7162800 h 7162800"/>
              <a:gd name="connsiteX3" fmla="*/ 2213810 w 8077200"/>
              <a:gd name="connsiteY3" fmla="*/ 7114673 h 7162800"/>
              <a:gd name="connsiteX4" fmla="*/ 0 w 8077200"/>
              <a:gd name="connsiteY4" fmla="*/ 0 h 7162800"/>
              <a:gd name="connsiteX0" fmla="*/ 0 w 8077200"/>
              <a:gd name="connsiteY0" fmla="*/ 0 h 7162800"/>
              <a:gd name="connsiteX1" fmla="*/ 8005011 w 8077200"/>
              <a:gd name="connsiteY1" fmla="*/ 1564105 h 7162800"/>
              <a:gd name="connsiteX2" fmla="*/ 8077200 w 8077200"/>
              <a:gd name="connsiteY2" fmla="*/ 7162800 h 7162800"/>
              <a:gd name="connsiteX3" fmla="*/ 0 w 8077200"/>
              <a:gd name="connsiteY3" fmla="*/ 1556083 h 7162800"/>
              <a:gd name="connsiteX4" fmla="*/ 0 w 8077200"/>
              <a:gd name="connsiteY4" fmla="*/ 0 h 7162800"/>
              <a:gd name="connsiteX0" fmla="*/ 1034716 w 8077200"/>
              <a:gd name="connsiteY0" fmla="*/ 0 h 5719011"/>
              <a:gd name="connsiteX1" fmla="*/ 8005011 w 8077200"/>
              <a:gd name="connsiteY1" fmla="*/ 120316 h 5719011"/>
              <a:gd name="connsiteX2" fmla="*/ 8077200 w 8077200"/>
              <a:gd name="connsiteY2" fmla="*/ 5719011 h 5719011"/>
              <a:gd name="connsiteX3" fmla="*/ 0 w 8077200"/>
              <a:gd name="connsiteY3" fmla="*/ 112294 h 5719011"/>
              <a:gd name="connsiteX4" fmla="*/ 1034716 w 8077200"/>
              <a:gd name="connsiteY4" fmla="*/ 0 h 5719011"/>
              <a:gd name="connsiteX0" fmla="*/ 1299411 w 8077200"/>
              <a:gd name="connsiteY0" fmla="*/ 56148 h 5606717"/>
              <a:gd name="connsiteX1" fmla="*/ 8005011 w 8077200"/>
              <a:gd name="connsiteY1" fmla="*/ 8022 h 5606717"/>
              <a:gd name="connsiteX2" fmla="*/ 8077200 w 8077200"/>
              <a:gd name="connsiteY2" fmla="*/ 5606717 h 5606717"/>
              <a:gd name="connsiteX3" fmla="*/ 0 w 8077200"/>
              <a:gd name="connsiteY3" fmla="*/ 0 h 5606717"/>
              <a:gd name="connsiteX4" fmla="*/ 1299411 w 8077200"/>
              <a:gd name="connsiteY4" fmla="*/ 56148 h 5606717"/>
              <a:gd name="connsiteX0" fmla="*/ 1299411 w 8077200"/>
              <a:gd name="connsiteY0" fmla="*/ 1443789 h 6994358"/>
              <a:gd name="connsiteX1" fmla="*/ 1195137 w 8077200"/>
              <a:gd name="connsiteY1" fmla="*/ 0 h 6994358"/>
              <a:gd name="connsiteX2" fmla="*/ 8077200 w 8077200"/>
              <a:gd name="connsiteY2" fmla="*/ 6994358 h 6994358"/>
              <a:gd name="connsiteX3" fmla="*/ 0 w 8077200"/>
              <a:gd name="connsiteY3" fmla="*/ 1387641 h 6994358"/>
              <a:gd name="connsiteX4" fmla="*/ 1299411 w 8077200"/>
              <a:gd name="connsiteY4" fmla="*/ 1443789 h 6994358"/>
              <a:gd name="connsiteX0" fmla="*/ 1203159 w 8077200"/>
              <a:gd name="connsiteY0" fmla="*/ 1443789 h 6994358"/>
              <a:gd name="connsiteX1" fmla="*/ 1195137 w 8077200"/>
              <a:gd name="connsiteY1" fmla="*/ 0 h 6994358"/>
              <a:gd name="connsiteX2" fmla="*/ 8077200 w 8077200"/>
              <a:gd name="connsiteY2" fmla="*/ 6994358 h 6994358"/>
              <a:gd name="connsiteX3" fmla="*/ 0 w 8077200"/>
              <a:gd name="connsiteY3" fmla="*/ 1387641 h 6994358"/>
              <a:gd name="connsiteX4" fmla="*/ 1203159 w 8077200"/>
              <a:gd name="connsiteY4" fmla="*/ 1443789 h 6994358"/>
              <a:gd name="connsiteX0" fmla="*/ 1203159 w 8077200"/>
              <a:gd name="connsiteY0" fmla="*/ 1443789 h 6994358"/>
              <a:gd name="connsiteX1" fmla="*/ 1195137 w 8077200"/>
              <a:gd name="connsiteY1" fmla="*/ 0 h 6994358"/>
              <a:gd name="connsiteX2" fmla="*/ 4844716 w 8077200"/>
              <a:gd name="connsiteY2" fmla="*/ 3777916 h 6994358"/>
              <a:gd name="connsiteX3" fmla="*/ 8077200 w 8077200"/>
              <a:gd name="connsiteY3" fmla="*/ 6994358 h 6994358"/>
              <a:gd name="connsiteX4" fmla="*/ 0 w 8077200"/>
              <a:gd name="connsiteY4" fmla="*/ 1387641 h 6994358"/>
              <a:gd name="connsiteX5" fmla="*/ 1203159 w 8077200"/>
              <a:gd name="connsiteY5" fmla="*/ 1443789 h 6994358"/>
              <a:gd name="connsiteX0" fmla="*/ 1203159 w 8077200"/>
              <a:gd name="connsiteY0" fmla="*/ 1443789 h 6994358"/>
              <a:gd name="connsiteX1" fmla="*/ 1195137 w 8077200"/>
              <a:gd name="connsiteY1" fmla="*/ 0 h 6994358"/>
              <a:gd name="connsiteX2" fmla="*/ 7996990 w 8077200"/>
              <a:gd name="connsiteY2" fmla="*/ 1419726 h 6994358"/>
              <a:gd name="connsiteX3" fmla="*/ 8077200 w 8077200"/>
              <a:gd name="connsiteY3" fmla="*/ 6994358 h 6994358"/>
              <a:gd name="connsiteX4" fmla="*/ 0 w 8077200"/>
              <a:gd name="connsiteY4" fmla="*/ 1387641 h 6994358"/>
              <a:gd name="connsiteX5" fmla="*/ 1203159 w 8077200"/>
              <a:gd name="connsiteY5" fmla="*/ 1443789 h 6994358"/>
              <a:gd name="connsiteX0" fmla="*/ 1203159 w 7996990"/>
              <a:gd name="connsiteY0" fmla="*/ 1443789 h 6970295"/>
              <a:gd name="connsiteX1" fmla="*/ 1195137 w 7996990"/>
              <a:gd name="connsiteY1" fmla="*/ 0 h 6970295"/>
              <a:gd name="connsiteX2" fmla="*/ 7996990 w 7996990"/>
              <a:gd name="connsiteY2" fmla="*/ 1419726 h 6970295"/>
              <a:gd name="connsiteX3" fmla="*/ 2205789 w 7996990"/>
              <a:gd name="connsiteY3" fmla="*/ 6970295 h 6970295"/>
              <a:gd name="connsiteX4" fmla="*/ 0 w 7996990"/>
              <a:gd name="connsiteY4" fmla="*/ 1387641 h 6970295"/>
              <a:gd name="connsiteX5" fmla="*/ 1203159 w 7996990"/>
              <a:gd name="connsiteY5" fmla="*/ 1443789 h 6970295"/>
              <a:gd name="connsiteX0" fmla="*/ 1160629 w 7996990"/>
              <a:gd name="connsiteY0" fmla="*/ 1369361 h 6970295"/>
              <a:gd name="connsiteX1" fmla="*/ 1195137 w 7996990"/>
              <a:gd name="connsiteY1" fmla="*/ 0 h 6970295"/>
              <a:gd name="connsiteX2" fmla="*/ 7996990 w 7996990"/>
              <a:gd name="connsiteY2" fmla="*/ 1419726 h 6970295"/>
              <a:gd name="connsiteX3" fmla="*/ 2205789 w 7996990"/>
              <a:gd name="connsiteY3" fmla="*/ 6970295 h 6970295"/>
              <a:gd name="connsiteX4" fmla="*/ 0 w 7996990"/>
              <a:gd name="connsiteY4" fmla="*/ 1387641 h 6970295"/>
              <a:gd name="connsiteX5" fmla="*/ 1160629 w 7996990"/>
              <a:gd name="connsiteY5" fmla="*/ 1369361 h 6970295"/>
              <a:gd name="connsiteX0" fmla="*/ 1160629 w 7996990"/>
              <a:gd name="connsiteY0" fmla="*/ 1369361 h 6970295"/>
              <a:gd name="connsiteX1" fmla="*/ 1152607 w 7996990"/>
              <a:gd name="connsiteY1" fmla="*/ 0 h 6970295"/>
              <a:gd name="connsiteX2" fmla="*/ 7996990 w 7996990"/>
              <a:gd name="connsiteY2" fmla="*/ 1419726 h 6970295"/>
              <a:gd name="connsiteX3" fmla="*/ 2205789 w 7996990"/>
              <a:gd name="connsiteY3" fmla="*/ 6970295 h 6970295"/>
              <a:gd name="connsiteX4" fmla="*/ 0 w 7996990"/>
              <a:gd name="connsiteY4" fmla="*/ 1387641 h 6970295"/>
              <a:gd name="connsiteX5" fmla="*/ 1160629 w 7996990"/>
              <a:gd name="connsiteY5" fmla="*/ 1369361 h 6970295"/>
              <a:gd name="connsiteX0" fmla="*/ 1181894 w 8018255"/>
              <a:gd name="connsiteY0" fmla="*/ 1369361 h 6970295"/>
              <a:gd name="connsiteX1" fmla="*/ 1173872 w 8018255"/>
              <a:gd name="connsiteY1" fmla="*/ 0 h 6970295"/>
              <a:gd name="connsiteX2" fmla="*/ 8018255 w 8018255"/>
              <a:gd name="connsiteY2" fmla="*/ 1419726 h 6970295"/>
              <a:gd name="connsiteX3" fmla="*/ 2227054 w 8018255"/>
              <a:gd name="connsiteY3" fmla="*/ 6970295 h 6970295"/>
              <a:gd name="connsiteX4" fmla="*/ 0 w 8018255"/>
              <a:gd name="connsiteY4" fmla="*/ 1377009 h 6970295"/>
              <a:gd name="connsiteX5" fmla="*/ 1181894 w 8018255"/>
              <a:gd name="connsiteY5" fmla="*/ 1369361 h 697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255" h="6970295">
                <a:moveTo>
                  <a:pt x="1181894" y="1369361"/>
                </a:moveTo>
                <a:lnTo>
                  <a:pt x="1173872" y="0"/>
                </a:lnTo>
                <a:lnTo>
                  <a:pt x="8018255" y="1419726"/>
                </a:lnTo>
                <a:lnTo>
                  <a:pt x="2227054" y="6970295"/>
                </a:lnTo>
                <a:lnTo>
                  <a:pt x="0" y="1377009"/>
                </a:lnTo>
                <a:lnTo>
                  <a:pt x="1181894" y="1369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Macr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97" y="1600200"/>
            <a:ext cx="5800808" cy="5538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AutoFit Method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4172532" cy="292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71" y="1800232"/>
            <a:ext cx="4763165" cy="2876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3127771" y="1243017"/>
            <a:ext cx="533400" cy="9906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14866" y="1243017"/>
            <a:ext cx="1346305" cy="95528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83227" y="1058351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Doesn’t fit!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802090" y="1182516"/>
            <a:ext cx="0" cy="105110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156971" y="1182516"/>
            <a:ext cx="1645120" cy="112730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36494" y="95168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Now it fits!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640841" y="5271082"/>
            <a:ext cx="49103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Columns(“B:C”).</a:t>
            </a:r>
            <a:r>
              <a:rPr lang="en-US" sz="28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AutoFit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Address Property</a:t>
            </a:r>
          </a:p>
        </p:txBody>
      </p:sp>
      <p:pic>
        <p:nvPicPr>
          <p:cNvPr id="3" name="Picture 2" descr="Book1 - Excel (Product Activation Failed)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685800" y="1143000"/>
            <a:ext cx="2611244" cy="3880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3761" y="1776484"/>
            <a:ext cx="3712191" cy="1119116"/>
          </a:xfrm>
          <a:custGeom>
            <a:avLst/>
            <a:gdLst>
              <a:gd name="connsiteX0" fmla="*/ 0 w 1828800"/>
              <a:gd name="connsiteY0" fmla="*/ 0 h 990600"/>
              <a:gd name="connsiteX1" fmla="*/ 1828800 w 1828800"/>
              <a:gd name="connsiteY1" fmla="*/ 0 h 990600"/>
              <a:gd name="connsiteX2" fmla="*/ 1828800 w 1828800"/>
              <a:gd name="connsiteY2" fmla="*/ 990600 h 990600"/>
              <a:gd name="connsiteX3" fmla="*/ 0 w 1828800"/>
              <a:gd name="connsiteY3" fmla="*/ 990600 h 990600"/>
              <a:gd name="connsiteX4" fmla="*/ 0 w 1828800"/>
              <a:gd name="connsiteY4" fmla="*/ 0 h 990600"/>
              <a:gd name="connsiteX0" fmla="*/ 1897038 w 3725838"/>
              <a:gd name="connsiteY0" fmla="*/ 128516 h 1119116"/>
              <a:gd name="connsiteX1" fmla="*/ 3725838 w 3725838"/>
              <a:gd name="connsiteY1" fmla="*/ 128516 h 1119116"/>
              <a:gd name="connsiteX2" fmla="*/ 0 w 3725838"/>
              <a:gd name="connsiteY2" fmla="*/ 0 h 1119116"/>
              <a:gd name="connsiteX3" fmla="*/ 1897038 w 3725838"/>
              <a:gd name="connsiteY3" fmla="*/ 1119116 h 1119116"/>
              <a:gd name="connsiteX4" fmla="*/ 1897038 w 3725838"/>
              <a:gd name="connsiteY4" fmla="*/ 128516 h 1119116"/>
              <a:gd name="connsiteX0" fmla="*/ 3753134 w 3753134"/>
              <a:gd name="connsiteY0" fmla="*/ 305937 h 1119116"/>
              <a:gd name="connsiteX1" fmla="*/ 3725838 w 3753134"/>
              <a:gd name="connsiteY1" fmla="*/ 128516 h 1119116"/>
              <a:gd name="connsiteX2" fmla="*/ 0 w 3753134"/>
              <a:gd name="connsiteY2" fmla="*/ 0 h 1119116"/>
              <a:gd name="connsiteX3" fmla="*/ 1897038 w 3753134"/>
              <a:gd name="connsiteY3" fmla="*/ 1119116 h 1119116"/>
              <a:gd name="connsiteX4" fmla="*/ 3753134 w 3753134"/>
              <a:gd name="connsiteY4" fmla="*/ 305937 h 1119116"/>
              <a:gd name="connsiteX0" fmla="*/ 3753134 w 3753134"/>
              <a:gd name="connsiteY0" fmla="*/ 305937 h 1119116"/>
              <a:gd name="connsiteX1" fmla="*/ 668740 w 3753134"/>
              <a:gd name="connsiteY1" fmla="*/ 19334 h 1119116"/>
              <a:gd name="connsiteX2" fmla="*/ 0 w 3753134"/>
              <a:gd name="connsiteY2" fmla="*/ 0 h 1119116"/>
              <a:gd name="connsiteX3" fmla="*/ 1897038 w 3753134"/>
              <a:gd name="connsiteY3" fmla="*/ 1119116 h 1119116"/>
              <a:gd name="connsiteX4" fmla="*/ 3753134 w 3753134"/>
              <a:gd name="connsiteY4" fmla="*/ 305937 h 1119116"/>
              <a:gd name="connsiteX0" fmla="*/ 3712191 w 3712191"/>
              <a:gd name="connsiteY0" fmla="*/ 128517 h 1119116"/>
              <a:gd name="connsiteX1" fmla="*/ 668740 w 3712191"/>
              <a:gd name="connsiteY1" fmla="*/ 19334 h 1119116"/>
              <a:gd name="connsiteX2" fmla="*/ 0 w 3712191"/>
              <a:gd name="connsiteY2" fmla="*/ 0 h 1119116"/>
              <a:gd name="connsiteX3" fmla="*/ 1897038 w 3712191"/>
              <a:gd name="connsiteY3" fmla="*/ 1119116 h 1119116"/>
              <a:gd name="connsiteX4" fmla="*/ 3712191 w 3712191"/>
              <a:gd name="connsiteY4" fmla="*/ 128517 h 1119116"/>
              <a:gd name="connsiteX0" fmla="*/ 3712191 w 3712191"/>
              <a:gd name="connsiteY0" fmla="*/ 128517 h 1119116"/>
              <a:gd name="connsiteX1" fmla="*/ 663978 w 3712191"/>
              <a:gd name="connsiteY1" fmla="*/ 284 h 1119116"/>
              <a:gd name="connsiteX2" fmla="*/ 0 w 3712191"/>
              <a:gd name="connsiteY2" fmla="*/ 0 h 1119116"/>
              <a:gd name="connsiteX3" fmla="*/ 1897038 w 3712191"/>
              <a:gd name="connsiteY3" fmla="*/ 1119116 h 1119116"/>
              <a:gd name="connsiteX4" fmla="*/ 3712191 w 3712191"/>
              <a:gd name="connsiteY4" fmla="*/ 128517 h 111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191" h="1119116">
                <a:moveTo>
                  <a:pt x="3712191" y="128517"/>
                </a:moveTo>
                <a:lnTo>
                  <a:pt x="663978" y="284"/>
                </a:lnTo>
                <a:lnTo>
                  <a:pt x="0" y="0"/>
                </a:lnTo>
                <a:lnTo>
                  <a:pt x="1897038" y="1119116"/>
                </a:lnTo>
                <a:lnTo>
                  <a:pt x="3712191" y="12851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0"/>
            <a:ext cx="1813246" cy="976363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  <p:pic>
        <p:nvPicPr>
          <p:cNvPr id="6" name="Picture 5" descr="Microsoft Visual Basic for Applications - Book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28" y="990600"/>
            <a:ext cx="3220039" cy="472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78320" y="3840708"/>
            <a:ext cx="6198728" cy="1874292"/>
          </a:xfrm>
          <a:custGeom>
            <a:avLst/>
            <a:gdLst>
              <a:gd name="connsiteX0" fmla="*/ 0 w 3368354"/>
              <a:gd name="connsiteY0" fmla="*/ 0 h 1423916"/>
              <a:gd name="connsiteX1" fmla="*/ 3368354 w 3368354"/>
              <a:gd name="connsiteY1" fmla="*/ 0 h 1423916"/>
              <a:gd name="connsiteX2" fmla="*/ 3368354 w 3368354"/>
              <a:gd name="connsiteY2" fmla="*/ 1423916 h 1423916"/>
              <a:gd name="connsiteX3" fmla="*/ 0 w 3368354"/>
              <a:gd name="connsiteY3" fmla="*/ 1423916 h 1423916"/>
              <a:gd name="connsiteX4" fmla="*/ 0 w 3368354"/>
              <a:gd name="connsiteY4" fmla="*/ 0 h 1423916"/>
              <a:gd name="connsiteX0" fmla="*/ 6387152 w 6387152"/>
              <a:gd name="connsiteY0" fmla="*/ 614149 h 1423916"/>
              <a:gd name="connsiteX1" fmla="*/ 3368354 w 6387152"/>
              <a:gd name="connsiteY1" fmla="*/ 0 h 1423916"/>
              <a:gd name="connsiteX2" fmla="*/ 3368354 w 6387152"/>
              <a:gd name="connsiteY2" fmla="*/ 1423916 h 1423916"/>
              <a:gd name="connsiteX3" fmla="*/ 0 w 6387152"/>
              <a:gd name="connsiteY3" fmla="*/ 1423916 h 1423916"/>
              <a:gd name="connsiteX4" fmla="*/ 6387152 w 6387152"/>
              <a:gd name="connsiteY4" fmla="*/ 614149 h 1423916"/>
              <a:gd name="connsiteX0" fmla="*/ 6387152 w 6466395"/>
              <a:gd name="connsiteY0" fmla="*/ 614149 h 1423916"/>
              <a:gd name="connsiteX1" fmla="*/ 3368354 w 6466395"/>
              <a:gd name="connsiteY1" fmla="*/ 0 h 1423916"/>
              <a:gd name="connsiteX2" fmla="*/ 6466395 w 6466395"/>
              <a:gd name="connsiteY2" fmla="*/ 1301086 h 1423916"/>
              <a:gd name="connsiteX3" fmla="*/ 0 w 6466395"/>
              <a:gd name="connsiteY3" fmla="*/ 1423916 h 1423916"/>
              <a:gd name="connsiteX4" fmla="*/ 6387152 w 6466395"/>
              <a:gd name="connsiteY4" fmla="*/ 614149 h 1423916"/>
              <a:gd name="connsiteX0" fmla="*/ 3018798 w 3098041"/>
              <a:gd name="connsiteY0" fmla="*/ 614149 h 1492154"/>
              <a:gd name="connsiteX1" fmla="*/ 0 w 3098041"/>
              <a:gd name="connsiteY1" fmla="*/ 0 h 1492154"/>
              <a:gd name="connsiteX2" fmla="*/ 3098041 w 3098041"/>
              <a:gd name="connsiteY2" fmla="*/ 1301086 h 1492154"/>
              <a:gd name="connsiteX3" fmla="*/ 766918 w 3098041"/>
              <a:gd name="connsiteY3" fmla="*/ 1492154 h 1492154"/>
              <a:gd name="connsiteX4" fmla="*/ 3018798 w 3098041"/>
              <a:gd name="connsiteY4" fmla="*/ 614149 h 1492154"/>
              <a:gd name="connsiteX0" fmla="*/ 3032447 w 3032447"/>
              <a:gd name="connsiteY0" fmla="*/ 614149 h 1492154"/>
              <a:gd name="connsiteX1" fmla="*/ 13649 w 3032447"/>
              <a:gd name="connsiteY1" fmla="*/ 0 h 1492154"/>
              <a:gd name="connsiteX2" fmla="*/ 0 w 3032447"/>
              <a:gd name="connsiteY2" fmla="*/ 1423916 h 1492154"/>
              <a:gd name="connsiteX3" fmla="*/ 780567 w 3032447"/>
              <a:gd name="connsiteY3" fmla="*/ 1492154 h 1492154"/>
              <a:gd name="connsiteX4" fmla="*/ 3032447 w 3032447"/>
              <a:gd name="connsiteY4" fmla="*/ 614149 h 1492154"/>
              <a:gd name="connsiteX0" fmla="*/ 3032447 w 3073390"/>
              <a:gd name="connsiteY0" fmla="*/ 614149 h 1423916"/>
              <a:gd name="connsiteX1" fmla="*/ 13649 w 3073390"/>
              <a:gd name="connsiteY1" fmla="*/ 0 h 1423916"/>
              <a:gd name="connsiteX2" fmla="*/ 0 w 3073390"/>
              <a:gd name="connsiteY2" fmla="*/ 1423916 h 1423916"/>
              <a:gd name="connsiteX3" fmla="*/ 3073390 w 3073390"/>
              <a:gd name="connsiteY3" fmla="*/ 1301085 h 1423916"/>
              <a:gd name="connsiteX4" fmla="*/ 3032447 w 3073390"/>
              <a:gd name="connsiteY4" fmla="*/ 614149 h 1423916"/>
              <a:gd name="connsiteX0" fmla="*/ 3087038 w 3087038"/>
              <a:gd name="connsiteY0" fmla="*/ 600501 h 1423916"/>
              <a:gd name="connsiteX1" fmla="*/ 13649 w 3087038"/>
              <a:gd name="connsiteY1" fmla="*/ 0 h 1423916"/>
              <a:gd name="connsiteX2" fmla="*/ 0 w 3087038"/>
              <a:gd name="connsiteY2" fmla="*/ 1423916 h 1423916"/>
              <a:gd name="connsiteX3" fmla="*/ 3073390 w 3087038"/>
              <a:gd name="connsiteY3" fmla="*/ 1301085 h 1423916"/>
              <a:gd name="connsiteX4" fmla="*/ 3087038 w 3087038"/>
              <a:gd name="connsiteY4" fmla="*/ 600501 h 1423916"/>
              <a:gd name="connsiteX0" fmla="*/ 2391003 w 3073390"/>
              <a:gd name="connsiteY0" fmla="*/ 614149 h 1423916"/>
              <a:gd name="connsiteX1" fmla="*/ 13649 w 3073390"/>
              <a:gd name="connsiteY1" fmla="*/ 0 h 1423916"/>
              <a:gd name="connsiteX2" fmla="*/ 0 w 3073390"/>
              <a:gd name="connsiteY2" fmla="*/ 1423916 h 1423916"/>
              <a:gd name="connsiteX3" fmla="*/ 3073390 w 3073390"/>
              <a:gd name="connsiteY3" fmla="*/ 1301085 h 1423916"/>
              <a:gd name="connsiteX4" fmla="*/ 2391003 w 3073390"/>
              <a:gd name="connsiteY4" fmla="*/ 614149 h 1423916"/>
              <a:gd name="connsiteX0" fmla="*/ 2391003 w 2418298"/>
              <a:gd name="connsiteY0" fmla="*/ 614149 h 1423916"/>
              <a:gd name="connsiteX1" fmla="*/ 13649 w 2418298"/>
              <a:gd name="connsiteY1" fmla="*/ 0 h 1423916"/>
              <a:gd name="connsiteX2" fmla="*/ 0 w 2418298"/>
              <a:gd name="connsiteY2" fmla="*/ 1423916 h 1423916"/>
              <a:gd name="connsiteX3" fmla="*/ 2418298 w 2418298"/>
              <a:gd name="connsiteY3" fmla="*/ 1260141 h 1423916"/>
              <a:gd name="connsiteX4" fmla="*/ 2391003 w 2418298"/>
              <a:gd name="connsiteY4" fmla="*/ 614149 h 1423916"/>
              <a:gd name="connsiteX0" fmla="*/ 2391003 w 2418298"/>
              <a:gd name="connsiteY0" fmla="*/ 614149 h 1423916"/>
              <a:gd name="connsiteX1" fmla="*/ 13649 w 2418298"/>
              <a:gd name="connsiteY1" fmla="*/ 0 h 1423916"/>
              <a:gd name="connsiteX2" fmla="*/ 0 w 2418298"/>
              <a:gd name="connsiteY2" fmla="*/ 1423916 h 1423916"/>
              <a:gd name="connsiteX3" fmla="*/ 2418298 w 2418298"/>
              <a:gd name="connsiteY3" fmla="*/ 1273789 h 1423916"/>
              <a:gd name="connsiteX4" fmla="*/ 2391003 w 2418298"/>
              <a:gd name="connsiteY4" fmla="*/ 614149 h 1423916"/>
              <a:gd name="connsiteX0" fmla="*/ 2814083 w 2841378"/>
              <a:gd name="connsiteY0" fmla="*/ 1173708 h 1983475"/>
              <a:gd name="connsiteX1" fmla="*/ 0 w 2841378"/>
              <a:gd name="connsiteY1" fmla="*/ 0 h 1983475"/>
              <a:gd name="connsiteX2" fmla="*/ 423080 w 2841378"/>
              <a:gd name="connsiteY2" fmla="*/ 1983475 h 1983475"/>
              <a:gd name="connsiteX3" fmla="*/ 2841378 w 2841378"/>
              <a:gd name="connsiteY3" fmla="*/ 1833348 h 1983475"/>
              <a:gd name="connsiteX4" fmla="*/ 2814083 w 2841378"/>
              <a:gd name="connsiteY4" fmla="*/ 1173708 h 1983475"/>
              <a:gd name="connsiteX0" fmla="*/ 6103194 w 6130489"/>
              <a:gd name="connsiteY0" fmla="*/ 1173708 h 1833348"/>
              <a:gd name="connsiteX1" fmla="*/ 3289111 w 6130489"/>
              <a:gd name="connsiteY1" fmla="*/ 0 h 1833348"/>
              <a:gd name="connsiteX2" fmla="*/ 0 w 6130489"/>
              <a:gd name="connsiteY2" fmla="*/ 1382974 h 1833348"/>
              <a:gd name="connsiteX3" fmla="*/ 6130489 w 6130489"/>
              <a:gd name="connsiteY3" fmla="*/ 1833348 h 1833348"/>
              <a:gd name="connsiteX4" fmla="*/ 6103194 w 6130489"/>
              <a:gd name="connsiteY4" fmla="*/ 1173708 h 1833348"/>
              <a:gd name="connsiteX0" fmla="*/ 6103194 w 6130489"/>
              <a:gd name="connsiteY0" fmla="*/ 1173708 h 1833348"/>
              <a:gd name="connsiteX1" fmla="*/ 3289111 w 6130489"/>
              <a:gd name="connsiteY1" fmla="*/ 0 h 1833348"/>
              <a:gd name="connsiteX2" fmla="*/ 0 w 6130489"/>
              <a:gd name="connsiteY2" fmla="*/ 1382974 h 1833348"/>
              <a:gd name="connsiteX3" fmla="*/ 3009334 w 6130489"/>
              <a:gd name="connsiteY3" fmla="*/ 1599064 h 1833348"/>
              <a:gd name="connsiteX4" fmla="*/ 6130489 w 6130489"/>
              <a:gd name="connsiteY4" fmla="*/ 1833348 h 1833348"/>
              <a:gd name="connsiteX5" fmla="*/ 6103194 w 6130489"/>
              <a:gd name="connsiteY5" fmla="*/ 1173708 h 1833348"/>
              <a:gd name="connsiteX0" fmla="*/ 6103194 w 6130489"/>
              <a:gd name="connsiteY0" fmla="*/ 1173708 h 1833348"/>
              <a:gd name="connsiteX1" fmla="*/ 3289111 w 6130489"/>
              <a:gd name="connsiteY1" fmla="*/ 0 h 1833348"/>
              <a:gd name="connsiteX2" fmla="*/ 0 w 6130489"/>
              <a:gd name="connsiteY2" fmla="*/ 1382974 h 1833348"/>
              <a:gd name="connsiteX3" fmla="*/ 3623484 w 6130489"/>
              <a:gd name="connsiteY3" fmla="*/ 1831076 h 1833348"/>
              <a:gd name="connsiteX4" fmla="*/ 6130489 w 6130489"/>
              <a:gd name="connsiteY4" fmla="*/ 1833348 h 1833348"/>
              <a:gd name="connsiteX5" fmla="*/ 6103194 w 6130489"/>
              <a:gd name="connsiteY5" fmla="*/ 1173708 h 1833348"/>
              <a:gd name="connsiteX0" fmla="*/ 6103194 w 6130489"/>
              <a:gd name="connsiteY0" fmla="*/ 1214652 h 1874292"/>
              <a:gd name="connsiteX1" fmla="*/ 3316407 w 6130489"/>
              <a:gd name="connsiteY1" fmla="*/ 0 h 1874292"/>
              <a:gd name="connsiteX2" fmla="*/ 0 w 6130489"/>
              <a:gd name="connsiteY2" fmla="*/ 1423918 h 1874292"/>
              <a:gd name="connsiteX3" fmla="*/ 3623484 w 6130489"/>
              <a:gd name="connsiteY3" fmla="*/ 1872020 h 1874292"/>
              <a:gd name="connsiteX4" fmla="*/ 6130489 w 6130489"/>
              <a:gd name="connsiteY4" fmla="*/ 1874292 h 1874292"/>
              <a:gd name="connsiteX5" fmla="*/ 6103194 w 6130489"/>
              <a:gd name="connsiteY5" fmla="*/ 1214652 h 1874292"/>
              <a:gd name="connsiteX0" fmla="*/ 6171433 w 6198728"/>
              <a:gd name="connsiteY0" fmla="*/ 1214652 h 1874292"/>
              <a:gd name="connsiteX1" fmla="*/ 3384646 w 6198728"/>
              <a:gd name="connsiteY1" fmla="*/ 0 h 1874292"/>
              <a:gd name="connsiteX2" fmla="*/ 0 w 6198728"/>
              <a:gd name="connsiteY2" fmla="*/ 1437566 h 1874292"/>
              <a:gd name="connsiteX3" fmla="*/ 3691723 w 6198728"/>
              <a:gd name="connsiteY3" fmla="*/ 1872020 h 1874292"/>
              <a:gd name="connsiteX4" fmla="*/ 6198728 w 6198728"/>
              <a:gd name="connsiteY4" fmla="*/ 1874292 h 1874292"/>
              <a:gd name="connsiteX5" fmla="*/ 6171433 w 6198728"/>
              <a:gd name="connsiteY5" fmla="*/ 1214652 h 187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8728" h="1874292">
                <a:moveTo>
                  <a:pt x="6171433" y="1214652"/>
                </a:moveTo>
                <a:lnTo>
                  <a:pt x="3384646" y="0"/>
                </a:lnTo>
                <a:lnTo>
                  <a:pt x="0" y="1437566"/>
                </a:lnTo>
                <a:lnTo>
                  <a:pt x="3691723" y="1872020"/>
                </a:lnTo>
                <a:lnTo>
                  <a:pt x="6198728" y="1874292"/>
                </a:lnTo>
                <a:lnTo>
                  <a:pt x="6171433" y="1214652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4" b="20874"/>
          <a:stretch/>
        </p:blipFill>
        <p:spPr>
          <a:xfrm>
            <a:off x="3982844" y="3831612"/>
            <a:ext cx="3408556" cy="1447800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5638800" y="4495800"/>
            <a:ext cx="866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76800" y="4572000"/>
            <a:ext cx="762000" cy="30480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Call Statement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438400"/>
            <a:ext cx="6435908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14500" y="9906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We can have a Procedure run other macros using the “Call” statement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4400" y="2743200"/>
            <a:ext cx="2133600" cy="99060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5800" y="3429000"/>
            <a:ext cx="2362200" cy="55671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85800" y="4249856"/>
            <a:ext cx="2364475" cy="9354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Font Property</a:t>
            </a: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2743200" y="3810000"/>
            <a:ext cx="70583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ActiveCell.</a:t>
            </a:r>
            <a:r>
              <a:rPr lang="en-US" sz="2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“Verdana”</a:t>
            </a:r>
            <a:endParaRPr lang="en-US" sz="28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9" y="2514600"/>
            <a:ext cx="3791479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05010"/>
            <a:ext cx="4158991" cy="109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5105400" y="3052805"/>
            <a:ext cx="103351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End Property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01" y="1294157"/>
            <a:ext cx="3048000" cy="217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45" y="4301077"/>
            <a:ext cx="3028056" cy="221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904400" y="3656357"/>
            <a:ext cx="3581400" cy="400110"/>
            <a:chOff x="282761" y="3581400"/>
            <a:chExt cx="4419600" cy="400110"/>
          </a:xfrm>
        </p:grpSpPr>
        <p:sp>
          <p:nvSpPr>
            <p:cNvPr id="25603" name="Rectangle 7"/>
            <p:cNvSpPr>
              <a:spLocks noChangeArrowheads="1"/>
            </p:cNvSpPr>
            <p:nvPr/>
          </p:nvSpPr>
          <p:spPr bwMode="auto">
            <a:xfrm>
              <a:off x="282761" y="3581400"/>
              <a:ext cx="4419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ActiveCell</a:t>
              </a:r>
              <a:r>
                <a:rPr lang="en-US" sz="20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2000" b="1" dirty="0" err="1" smtClean="0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  <a:r>
                <a:rPr lang="en-US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(x1Down)</a:t>
              </a:r>
              <a:endParaRPr lang="en-US" sz="2000" dirty="0">
                <a:latin typeface="Courier New" panose="02070309020205020404" pitchFamily="49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564965" y="3886200"/>
              <a:ext cx="762000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2437800" y="4698483"/>
            <a:ext cx="1" cy="1320074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254376" y="3655114"/>
            <a:ext cx="4800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ActiveCell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(x1toRight)</a:t>
            </a:r>
            <a:endParaRPr lang="en-US" sz="2000" dirty="0">
              <a:latin typeface="Courier New" panose="02070309020205020404" pitchFamily="49" charset="0"/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74" y="1267999"/>
            <a:ext cx="3262252" cy="232906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673476" y="1459473"/>
            <a:ext cx="198120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220200" y="3961157"/>
            <a:ext cx="758807" cy="124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2576" y="233328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Message Boxes</a:t>
            </a:r>
          </a:p>
        </p:txBody>
      </p:sp>
      <p:pic>
        <p:nvPicPr>
          <p:cNvPr id="3" name="Picture 2" descr="Microsoft Visual Basic for Applications - Book1 - [Module1 (Code)]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2613024" cy="38337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4157" y="1815152"/>
            <a:ext cx="3063592" cy="1882253"/>
          </a:xfrm>
          <a:custGeom>
            <a:avLst/>
            <a:gdLst>
              <a:gd name="connsiteX0" fmla="*/ 0 w 2244726"/>
              <a:gd name="connsiteY0" fmla="*/ 0 h 1447800"/>
              <a:gd name="connsiteX1" fmla="*/ 2244726 w 2244726"/>
              <a:gd name="connsiteY1" fmla="*/ 0 h 1447800"/>
              <a:gd name="connsiteX2" fmla="*/ 2244726 w 2244726"/>
              <a:gd name="connsiteY2" fmla="*/ 1447800 h 1447800"/>
              <a:gd name="connsiteX3" fmla="*/ 0 w 2244726"/>
              <a:gd name="connsiteY3" fmla="*/ 1447800 h 1447800"/>
              <a:gd name="connsiteX4" fmla="*/ 0 w 2244726"/>
              <a:gd name="connsiteY4" fmla="*/ 0 h 1447800"/>
              <a:gd name="connsiteX0" fmla="*/ 0 w 2244726"/>
              <a:gd name="connsiteY0" fmla="*/ 367352 h 1815152"/>
              <a:gd name="connsiteX1" fmla="*/ 2244726 w 2244726"/>
              <a:gd name="connsiteY1" fmla="*/ 367352 h 1815152"/>
              <a:gd name="connsiteX2" fmla="*/ 88380 w 2244726"/>
              <a:gd name="connsiteY2" fmla="*/ 0 h 1815152"/>
              <a:gd name="connsiteX3" fmla="*/ 0 w 2244726"/>
              <a:gd name="connsiteY3" fmla="*/ 1815152 h 1815152"/>
              <a:gd name="connsiteX4" fmla="*/ 0 w 2244726"/>
              <a:gd name="connsiteY4" fmla="*/ 367352 h 1815152"/>
              <a:gd name="connsiteX0" fmla="*/ 327546 w 2244726"/>
              <a:gd name="connsiteY0" fmla="*/ 1704832 h 1815152"/>
              <a:gd name="connsiteX1" fmla="*/ 2244726 w 2244726"/>
              <a:gd name="connsiteY1" fmla="*/ 367352 h 1815152"/>
              <a:gd name="connsiteX2" fmla="*/ 88380 w 2244726"/>
              <a:gd name="connsiteY2" fmla="*/ 0 h 1815152"/>
              <a:gd name="connsiteX3" fmla="*/ 0 w 2244726"/>
              <a:gd name="connsiteY3" fmla="*/ 1815152 h 1815152"/>
              <a:gd name="connsiteX4" fmla="*/ 327546 w 2244726"/>
              <a:gd name="connsiteY4" fmla="*/ 1704832 h 1815152"/>
              <a:gd name="connsiteX0" fmla="*/ 1146412 w 3063592"/>
              <a:gd name="connsiteY0" fmla="*/ 1732128 h 1732128"/>
              <a:gd name="connsiteX1" fmla="*/ 3063592 w 3063592"/>
              <a:gd name="connsiteY1" fmla="*/ 394648 h 1732128"/>
              <a:gd name="connsiteX2" fmla="*/ 907246 w 3063592"/>
              <a:gd name="connsiteY2" fmla="*/ 27296 h 1732128"/>
              <a:gd name="connsiteX3" fmla="*/ 0 w 3063592"/>
              <a:gd name="connsiteY3" fmla="*/ 0 h 1732128"/>
              <a:gd name="connsiteX4" fmla="*/ 1146412 w 3063592"/>
              <a:gd name="connsiteY4" fmla="*/ 1732128 h 1732128"/>
              <a:gd name="connsiteX0" fmla="*/ 777923 w 3063592"/>
              <a:gd name="connsiteY0" fmla="*/ 1882253 h 1882253"/>
              <a:gd name="connsiteX1" fmla="*/ 3063592 w 3063592"/>
              <a:gd name="connsiteY1" fmla="*/ 394648 h 1882253"/>
              <a:gd name="connsiteX2" fmla="*/ 907246 w 3063592"/>
              <a:gd name="connsiteY2" fmla="*/ 27296 h 1882253"/>
              <a:gd name="connsiteX3" fmla="*/ 0 w 3063592"/>
              <a:gd name="connsiteY3" fmla="*/ 0 h 1882253"/>
              <a:gd name="connsiteX4" fmla="*/ 777923 w 3063592"/>
              <a:gd name="connsiteY4" fmla="*/ 1882253 h 1882253"/>
              <a:gd name="connsiteX0" fmla="*/ 777923 w 3063592"/>
              <a:gd name="connsiteY0" fmla="*/ 1882253 h 1882253"/>
              <a:gd name="connsiteX1" fmla="*/ 3063592 w 3063592"/>
              <a:gd name="connsiteY1" fmla="*/ 394648 h 1882253"/>
              <a:gd name="connsiteX2" fmla="*/ 907246 w 3063592"/>
              <a:gd name="connsiteY2" fmla="*/ 0 h 1882253"/>
              <a:gd name="connsiteX3" fmla="*/ 0 w 3063592"/>
              <a:gd name="connsiteY3" fmla="*/ 0 h 1882253"/>
              <a:gd name="connsiteX4" fmla="*/ 777923 w 3063592"/>
              <a:gd name="connsiteY4" fmla="*/ 1882253 h 188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3592" h="1882253">
                <a:moveTo>
                  <a:pt x="777923" y="1882253"/>
                </a:moveTo>
                <a:lnTo>
                  <a:pt x="3063592" y="394648"/>
                </a:lnTo>
                <a:lnTo>
                  <a:pt x="907246" y="0"/>
                </a:lnTo>
                <a:lnTo>
                  <a:pt x="0" y="0"/>
                </a:lnTo>
                <a:lnTo>
                  <a:pt x="777923" y="1882253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56" y="2209800"/>
            <a:ext cx="2276793" cy="1476581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39615" r="26651" b="39741"/>
          <a:stretch/>
        </p:blipFill>
        <p:spPr>
          <a:xfrm>
            <a:off x="2613024" y="2697164"/>
            <a:ext cx="2133600" cy="403326"/>
          </a:xfrm>
          <a:prstGeom prst="rect">
            <a:avLst/>
          </a:prstGeom>
          <a:ln w="28575">
            <a:noFill/>
          </a:ln>
        </p:spPr>
      </p:pic>
      <p:pic>
        <p:nvPicPr>
          <p:cNvPr id="8" name="Picture 7" descr="Book1 - Excel (Product Activation Failed)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43000"/>
            <a:ext cx="2924098" cy="4495800"/>
          </a:xfrm>
          <a:prstGeom prst="rect">
            <a:avLst/>
          </a:prstGeom>
        </p:spPr>
      </p:pic>
      <p:pic>
        <p:nvPicPr>
          <p:cNvPr id="9" name="Picture 8" descr="Microsoft Exce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05" y="1913657"/>
            <a:ext cx="2860771" cy="286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78" y="165241"/>
            <a:ext cx="9677400" cy="990600"/>
          </a:xfrm>
        </p:spPr>
        <p:txBody>
          <a:bodyPr/>
          <a:lstStyle/>
          <a:p>
            <a:pPr eaLnBrk="1" hangingPunct="1"/>
            <a:r>
              <a:rPr lang="en-US" dirty="0" err="1" smtClean="0"/>
              <a:t>MsgBox</a:t>
            </a:r>
            <a:r>
              <a:rPr lang="en-US" dirty="0" smtClean="0"/>
              <a:t> options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354865" y="1065970"/>
            <a:ext cx="7173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MsgBox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“Message”,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vbOption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“Message Box Title”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2133600"/>
            <a:ext cx="2514600" cy="1902372"/>
            <a:chOff x="685800" y="2133600"/>
            <a:chExt cx="2295845" cy="1371791"/>
          </a:xfrm>
        </p:grpSpPr>
        <p:pic>
          <p:nvPicPr>
            <p:cNvPr id="2" name="Picture 1" descr="Message Box Titl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133600"/>
              <a:ext cx="2295845" cy="13717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200" y="2514600"/>
              <a:ext cx="1905000" cy="266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vbYesNo</a:t>
              </a:r>
              <a:endParaRPr lang="en-US" b="1" dirty="0">
                <a:solidFill>
                  <a:schemeClr val="accent4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3400" y="4268750"/>
            <a:ext cx="2286000" cy="2208250"/>
            <a:chOff x="685800" y="4572000"/>
            <a:chExt cx="2057400" cy="2137041"/>
          </a:xfrm>
        </p:grpSpPr>
        <p:pic>
          <p:nvPicPr>
            <p:cNvPr id="4" name="Picture 3" descr="Microsoft Excel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572000"/>
              <a:ext cx="2057400" cy="213704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7690" y="5715000"/>
              <a:ext cx="1763110" cy="3341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vbInformation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6152" y="2130972"/>
            <a:ext cx="3048000" cy="1905000"/>
            <a:chOff x="4948077" y="2743104"/>
            <a:chExt cx="3586323" cy="2142865"/>
          </a:xfrm>
        </p:grpSpPr>
        <p:pic>
          <p:nvPicPr>
            <p:cNvPr id="9" name="Picture 8" descr="Help Butto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77" y="2743104"/>
              <a:ext cx="3586323" cy="214286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81600" y="3414342"/>
              <a:ext cx="3048000" cy="41544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vbMsgBoxHelpButton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70423" y="2114981"/>
            <a:ext cx="2649777" cy="1920991"/>
            <a:chOff x="6570423" y="2114981"/>
            <a:chExt cx="3246152" cy="1939609"/>
          </a:xfrm>
        </p:grpSpPr>
        <p:pic>
          <p:nvPicPr>
            <p:cNvPr id="12" name="Picture 11" descr="Microsoft Excel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423" y="2114981"/>
              <a:ext cx="3246152" cy="193960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694828" y="2727700"/>
              <a:ext cx="28498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vbOKCancel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57527" y="2086078"/>
            <a:ext cx="2164144" cy="1949894"/>
            <a:chOff x="3154998" y="4175728"/>
            <a:chExt cx="2164144" cy="2164144"/>
          </a:xfrm>
        </p:grpSpPr>
        <p:pic>
          <p:nvPicPr>
            <p:cNvPr id="13" name="Picture 12" descr="Microsoft Excel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998" y="4175728"/>
              <a:ext cx="2164144" cy="21641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294173" y="4844766"/>
              <a:ext cx="1763110" cy="40991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vbOKOnly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10600" y="4311311"/>
            <a:ext cx="3111072" cy="2165689"/>
            <a:chOff x="8097150" y="4311311"/>
            <a:chExt cx="3624522" cy="2165689"/>
          </a:xfrm>
        </p:grpSpPr>
        <p:pic>
          <p:nvPicPr>
            <p:cNvPr id="17" name="Picture 16" descr="Microsoft Excel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150" y="4311311"/>
              <a:ext cx="3624522" cy="216568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251976" y="5028369"/>
              <a:ext cx="320783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vbRetryCancel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96361" y="4268750"/>
            <a:ext cx="5198592" cy="2208250"/>
            <a:chOff x="3096361" y="4268750"/>
            <a:chExt cx="5198592" cy="2208250"/>
          </a:xfrm>
        </p:grpSpPr>
        <p:pic>
          <p:nvPicPr>
            <p:cNvPr id="20" name="Picture 19" descr="Microsoft Excel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361" y="4268750"/>
              <a:ext cx="5198592" cy="220825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246152" y="4966901"/>
              <a:ext cx="48310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2"/>
                  </a:solidFill>
                  <a:latin typeface="+mj-lt"/>
                </a:rPr>
                <a:t>vbYesNoCancel</a:t>
              </a:r>
              <a:endParaRPr lang="en-US" b="1" dirty="0">
                <a:solidFill>
                  <a:schemeClr val="bg2"/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Input Boxes</a:t>
            </a:r>
          </a:p>
        </p:txBody>
      </p:sp>
      <p:pic>
        <p:nvPicPr>
          <p:cNvPr id="3" name="Picture 2" descr="Microsoft Visual Basic for Applications - Book1 - [Module1 (Code)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3544639" cy="45720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2" b="14"/>
          <a:stretch/>
        </p:blipFill>
        <p:spPr>
          <a:xfrm>
            <a:off x="1590046" y="2057400"/>
            <a:ext cx="3814412" cy="48736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Picture 8" descr="Book1 - Excel (Product Activation Failed)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/>
          <a:stretch/>
        </p:blipFill>
        <p:spPr>
          <a:xfrm>
            <a:off x="8115300" y="920677"/>
            <a:ext cx="3316669" cy="4946723"/>
          </a:xfrm>
          <a:prstGeom prst="rect">
            <a:avLst/>
          </a:prstGeom>
        </p:spPr>
      </p:pic>
      <p:pic>
        <p:nvPicPr>
          <p:cNvPr id="10" name="Picture 9" descr="Col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5600"/>
            <a:ext cx="4929429" cy="200979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010400" y="4648200"/>
            <a:ext cx="0" cy="1219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7400" y="5867400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Type text here.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Input Boxes</a:t>
            </a:r>
          </a:p>
        </p:txBody>
      </p:sp>
      <p:pic>
        <p:nvPicPr>
          <p:cNvPr id="3" name="Picture 2" descr="Microsoft Visual Basic for Applications - Book1 - [Module1 (Code)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3544639" cy="45720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 b="6202"/>
          <a:stretch/>
        </p:blipFill>
        <p:spPr>
          <a:xfrm>
            <a:off x="258146" y="1981200"/>
            <a:ext cx="7057054" cy="56356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Picture 8" descr="Book1 - Excel (Product Activation Failed)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/>
          <a:stretch/>
        </p:blipFill>
        <p:spPr>
          <a:xfrm>
            <a:off x="8115300" y="920677"/>
            <a:ext cx="3316669" cy="4946723"/>
          </a:xfrm>
          <a:prstGeom prst="rect">
            <a:avLst/>
          </a:prstGeom>
        </p:spPr>
      </p:pic>
      <p:pic>
        <p:nvPicPr>
          <p:cNvPr id="10" name="Picture 9" descr="Col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02" y="2895601"/>
            <a:ext cx="3364127" cy="1371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581400" y="2362200"/>
            <a:ext cx="914400" cy="19050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582319" y="2362200"/>
            <a:ext cx="19719" cy="25908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29400" y="2438400"/>
            <a:ext cx="304800" cy="17526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2825" y="4387335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Question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01938" y="512043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Name of Box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3202" y="4280342"/>
            <a:ext cx="14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Default Text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2209800"/>
            <a:ext cx="6959839" cy="194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97" y="2602896"/>
            <a:ext cx="6342345" cy="11593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5981"/>
            <a:ext cx="9404723" cy="977727"/>
          </a:xfrm>
        </p:spPr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143001"/>
            <a:ext cx="8946541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Declaring constants works a lot like declaring variables, EXCEPT the value has to be defined at the same time.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76400" y="3240946"/>
            <a:ext cx="1066800" cy="182880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7688" y="5186492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Constant Declaration: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“Okay VBA, I’m making a constant”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7772400" y="3348668"/>
            <a:ext cx="838200" cy="172107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97869" y="5186492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Constant Value: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“The value of this constant is…”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52800" y="-228600"/>
            <a:ext cx="22098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9404723" cy="1400530"/>
          </a:xfrm>
        </p:spPr>
        <p:txBody>
          <a:bodyPr/>
          <a:lstStyle/>
          <a:p>
            <a:r>
              <a:rPr lang="en-US" dirty="0" smtClean="0"/>
              <a:t>The Macro Recorder</a:t>
            </a:r>
          </a:p>
        </p:txBody>
      </p:sp>
      <p:pic>
        <p:nvPicPr>
          <p:cNvPr id="6" name="Picture 5" descr="Record Macr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71" y="1734260"/>
            <a:ext cx="5391381" cy="4399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8487"/>
            <a:ext cx="9829800" cy="1141755"/>
          </a:xfrm>
          <a:prstGeom prst="rect">
            <a:avLst/>
          </a:prstGeom>
        </p:spPr>
      </p:pic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65125"/>
            <a:ext cx="107442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The Code Continuation Character _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744200" y="1219200"/>
            <a:ext cx="838200" cy="112553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10800" y="2544763"/>
            <a:ext cx="1371600" cy="50323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57500" y="38862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be safe, always precede it with a space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vbCrLf</a:t>
            </a:r>
            <a:r>
              <a:rPr lang="en-US" dirty="0" smtClean="0"/>
              <a:t> Constant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11005213" cy="95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391400" y="1905000"/>
            <a:ext cx="990600" cy="533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629400" y="2305068"/>
            <a:ext cx="533400" cy="3803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610600" y="2305068"/>
            <a:ext cx="533401" cy="3803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oks like that work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10" y="3065855"/>
            <a:ext cx="4234028" cy="270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6808953" y="4176626"/>
            <a:ext cx="707694" cy="134037"/>
          </a:xfrm>
          <a:prstGeom prst="bentConnector3">
            <a:avLst>
              <a:gd name="adj1" fmla="val 99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Decision Structures</a:t>
            </a:r>
          </a:p>
        </p:txBody>
      </p:sp>
      <p:sp>
        <p:nvSpPr>
          <p:cNvPr id="68611" name="TextBox 6"/>
          <p:cNvSpPr txBox="1">
            <a:spLocks noChangeArrowheads="1"/>
          </p:cNvSpPr>
          <p:nvPr/>
        </p:nvSpPr>
        <p:spPr bwMode="auto">
          <a:xfrm>
            <a:off x="762000" y="914400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latin typeface="Courier New" panose="02070309020205020404" pitchFamily="49" charset="0"/>
              </a:rPr>
              <a:t>Code blocks that allow us to:</a:t>
            </a: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  <a:endParaRPr lang="en-US" sz="16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7700" y="820588"/>
            <a:ext cx="4857750" cy="532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Run a statement if a condition is </a:t>
            </a:r>
            <a:r>
              <a:rPr lang="en-US" sz="2800" dirty="0" smtClean="0"/>
              <a:t>TRUE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462463" y="1981200"/>
            <a:ext cx="3267075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…previous code….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400300" y="2506663"/>
            <a:ext cx="7391400" cy="3970337"/>
            <a:chOff x="2057400" y="2506663"/>
            <a:chExt cx="7391400" cy="3970337"/>
          </a:xfrm>
        </p:grpSpPr>
        <p:sp>
          <p:nvSpPr>
            <p:cNvPr id="4" name="Flowchart: Decision 3"/>
            <p:cNvSpPr/>
            <p:nvPr/>
          </p:nvSpPr>
          <p:spPr>
            <a:xfrm>
              <a:off x="4114800" y="3048000"/>
              <a:ext cx="3114675" cy="140325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Is the Condition TRUE?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057400" y="4648200"/>
              <a:ext cx="24384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Perform actions for TRUE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58000" y="4687795"/>
              <a:ext cx="2590800" cy="609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 nothing</a:t>
              </a:r>
              <a:endParaRPr lang="en-US" dirty="0"/>
            </a:p>
          </p:txBody>
        </p:sp>
        <p:cxnSp>
          <p:nvCxnSpPr>
            <p:cNvPr id="7" name="Elbow Connector 6"/>
            <p:cNvCxnSpPr>
              <a:stCxn id="4" idx="1"/>
              <a:endCxn id="5" idx="0"/>
            </p:cNvCxnSpPr>
            <p:nvPr/>
          </p:nvCxnSpPr>
          <p:spPr>
            <a:xfrm rot="10800000" flipV="1">
              <a:off x="3276600" y="3749628"/>
              <a:ext cx="838200" cy="89857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4" idx="3"/>
              <a:endCxn id="8" idx="0"/>
            </p:cNvCxnSpPr>
            <p:nvPr/>
          </p:nvCxnSpPr>
          <p:spPr>
            <a:xfrm>
              <a:off x="7229475" y="3749629"/>
              <a:ext cx="923925" cy="938166"/>
            </a:xfrm>
            <a:prstGeom prst="bentConnector2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3505200" y="5867400"/>
              <a:ext cx="4476750" cy="609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Next code…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343400" y="5297395"/>
              <a:ext cx="0" cy="57000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29475" y="5297395"/>
              <a:ext cx="0" cy="57000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667000" y="3564962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YES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53400" y="3499087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no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672137" y="2506663"/>
              <a:ext cx="0" cy="54133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8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Decision Structures</a:t>
            </a:r>
          </a:p>
        </p:txBody>
      </p:sp>
      <p:sp>
        <p:nvSpPr>
          <p:cNvPr id="68611" name="TextBox 6"/>
          <p:cNvSpPr txBox="1">
            <a:spLocks noChangeArrowheads="1"/>
          </p:cNvSpPr>
          <p:nvPr/>
        </p:nvSpPr>
        <p:spPr bwMode="auto">
          <a:xfrm>
            <a:off x="762000" y="914400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latin typeface="Courier New" panose="02070309020205020404" pitchFamily="49" charset="0"/>
              </a:rPr>
              <a:t>Code blocks that allow us to:</a:t>
            </a: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  <a:endParaRPr lang="en-US" sz="16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7700" y="820588"/>
            <a:ext cx="7581900" cy="532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Run a statement if a condition is </a:t>
            </a:r>
            <a:r>
              <a:rPr lang="en-US" sz="2800" dirty="0" smtClean="0"/>
              <a:t>TRUE, </a:t>
            </a:r>
            <a:r>
              <a:rPr lang="en-US" dirty="0" smtClean="0"/>
              <a:t>and another if </a:t>
            </a:r>
            <a:r>
              <a:rPr lang="en-US" sz="2800" dirty="0" smtClean="0"/>
              <a:t>FALSE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4462463" y="1981200"/>
            <a:ext cx="3267075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…previous code….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905000" y="2506663"/>
            <a:ext cx="8458200" cy="3970337"/>
            <a:chOff x="1562100" y="2506663"/>
            <a:chExt cx="8458200" cy="3970337"/>
          </a:xfrm>
        </p:grpSpPr>
        <p:sp>
          <p:nvSpPr>
            <p:cNvPr id="4" name="Flowchart: Decision 3"/>
            <p:cNvSpPr/>
            <p:nvPr/>
          </p:nvSpPr>
          <p:spPr>
            <a:xfrm>
              <a:off x="4114800" y="3048000"/>
              <a:ext cx="3114675" cy="140325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Is the Condition TRUE?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62100" y="4648200"/>
              <a:ext cx="2933700" cy="6096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Perform actions for TRUE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58000" y="4687795"/>
              <a:ext cx="31623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Perform actions for FALSE</a:t>
              </a:r>
              <a:endParaRPr lang="en-US" dirty="0"/>
            </a:p>
          </p:txBody>
        </p:sp>
        <p:cxnSp>
          <p:nvCxnSpPr>
            <p:cNvPr id="7" name="Elbow Connector 6"/>
            <p:cNvCxnSpPr>
              <a:stCxn id="4" idx="1"/>
              <a:endCxn id="5" idx="0"/>
            </p:cNvCxnSpPr>
            <p:nvPr/>
          </p:nvCxnSpPr>
          <p:spPr>
            <a:xfrm rot="10800000" flipV="1">
              <a:off x="3028950" y="3749628"/>
              <a:ext cx="1085850" cy="89857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4" idx="3"/>
              <a:endCxn id="8" idx="0"/>
            </p:cNvCxnSpPr>
            <p:nvPr/>
          </p:nvCxnSpPr>
          <p:spPr>
            <a:xfrm>
              <a:off x="7229475" y="3749629"/>
              <a:ext cx="1209675" cy="93816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3505200" y="5867400"/>
              <a:ext cx="4476750" cy="609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Next code…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343400" y="5297395"/>
              <a:ext cx="0" cy="5700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29475" y="5297395"/>
              <a:ext cx="0" cy="57000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480004" y="356826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YES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96300" y="350520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NO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672137" y="2506663"/>
              <a:ext cx="0" cy="541337"/>
            </a:xfrm>
            <a:prstGeom prst="straightConnector1">
              <a:avLst/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7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Decision Structures</a:t>
            </a:r>
          </a:p>
        </p:txBody>
      </p:sp>
      <p:sp>
        <p:nvSpPr>
          <p:cNvPr id="68611" name="TextBox 6"/>
          <p:cNvSpPr txBox="1">
            <a:spLocks noChangeArrowheads="1"/>
          </p:cNvSpPr>
          <p:nvPr/>
        </p:nvSpPr>
        <p:spPr bwMode="auto">
          <a:xfrm>
            <a:off x="762000" y="914400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latin typeface="Courier New" panose="02070309020205020404" pitchFamily="49" charset="0"/>
              </a:rPr>
              <a:t>Code blocks that allow us to:</a:t>
            </a: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  <a:endParaRPr lang="en-US" sz="16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1600" b="1" dirty="0">
                <a:latin typeface="Courier New" panose="02070309020205020404" pitchFamily="49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7700" y="820588"/>
            <a:ext cx="5067300" cy="532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Run a statement if a condition is </a:t>
            </a:r>
            <a:r>
              <a:rPr lang="en-US" sz="2800" dirty="0" smtClean="0"/>
              <a:t>FALSE,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462463" y="1981200"/>
            <a:ext cx="3267075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…previous code….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905000" y="2506663"/>
            <a:ext cx="8458200" cy="3970337"/>
            <a:chOff x="1562100" y="2506663"/>
            <a:chExt cx="8458200" cy="3970337"/>
          </a:xfrm>
        </p:grpSpPr>
        <p:sp>
          <p:nvSpPr>
            <p:cNvPr id="4" name="Flowchart: Decision 3"/>
            <p:cNvSpPr/>
            <p:nvPr/>
          </p:nvSpPr>
          <p:spPr>
            <a:xfrm>
              <a:off x="4114800" y="3048000"/>
              <a:ext cx="3114675" cy="140325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Is the Condition TRUE?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62100" y="4648200"/>
              <a:ext cx="2933700" cy="609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Perform actions for TRUE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58000" y="4687795"/>
              <a:ext cx="31623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Perform actions for FALSE</a:t>
              </a:r>
              <a:endParaRPr lang="en-US" dirty="0"/>
            </a:p>
          </p:txBody>
        </p:sp>
        <p:cxnSp>
          <p:nvCxnSpPr>
            <p:cNvPr id="7" name="Elbow Connector 6"/>
            <p:cNvCxnSpPr>
              <a:stCxn id="4" idx="1"/>
              <a:endCxn id="5" idx="0"/>
            </p:cNvCxnSpPr>
            <p:nvPr/>
          </p:nvCxnSpPr>
          <p:spPr>
            <a:xfrm rot="10800000" flipV="1">
              <a:off x="3028950" y="3749628"/>
              <a:ext cx="1085850" cy="898571"/>
            </a:xfrm>
            <a:prstGeom prst="bentConnector2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4" idx="3"/>
              <a:endCxn id="8" idx="0"/>
            </p:cNvCxnSpPr>
            <p:nvPr/>
          </p:nvCxnSpPr>
          <p:spPr>
            <a:xfrm>
              <a:off x="7229475" y="3749629"/>
              <a:ext cx="1209675" cy="93816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3505200" y="5867400"/>
              <a:ext cx="4476750" cy="609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Next code…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343400" y="5297395"/>
              <a:ext cx="0" cy="57000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29475" y="5297395"/>
              <a:ext cx="0" cy="57000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480004" y="356826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yes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96300" y="350520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+mn-lt"/>
                </a:rPr>
                <a:t>NO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672137" y="2506663"/>
              <a:ext cx="0" cy="54133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7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IF THEN Structure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0" b="22460"/>
          <a:stretch/>
        </p:blipFill>
        <p:spPr>
          <a:xfrm>
            <a:off x="304800" y="990600"/>
            <a:ext cx="2983830" cy="1828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0" b="22649"/>
          <a:stretch/>
        </p:blipFill>
        <p:spPr>
          <a:xfrm>
            <a:off x="838200" y="3108434"/>
            <a:ext cx="6233884" cy="1790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239000" y="32004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If B4 is greater than 60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Enter “Pass” in C4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43474"/>
            <a:ext cx="727578" cy="24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IF THEN </a:t>
            </a:r>
            <a:r>
              <a:rPr lang="en-US" u="sng" dirty="0" smtClean="0"/>
              <a:t>ELSE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1" b="32833"/>
          <a:stretch/>
        </p:blipFill>
        <p:spPr>
          <a:xfrm>
            <a:off x="457200" y="1905001"/>
            <a:ext cx="762008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58655" y="1905001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If B4 is greater than 60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Enter “Pass” in C4</a:t>
            </a:r>
          </a:p>
          <a:p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If B4 is LESS than 60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Enter “Fail” in C4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0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81"/>
            <a:ext cx="12192000" cy="1400530"/>
          </a:xfrm>
        </p:spPr>
        <p:txBody>
          <a:bodyPr/>
          <a:lstStyle/>
          <a:p>
            <a:r>
              <a:rPr lang="en-US" dirty="0" smtClean="0"/>
              <a:t>If Then Else Structures can get </a:t>
            </a:r>
            <a:r>
              <a:rPr lang="en-US" dirty="0" err="1" smtClean="0"/>
              <a:t>looong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6042369" cy="541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050384" y="57912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n-lt"/>
              </a:rPr>
              <a:t>Way too much typing.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78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3" name="TextBox 6"/>
          <p:cNvSpPr txBox="1">
            <a:spLocks noChangeArrowheads="1"/>
          </p:cNvSpPr>
          <p:nvPr/>
        </p:nvSpPr>
        <p:spPr bwMode="auto">
          <a:xfrm>
            <a:off x="7010400" y="1640681"/>
            <a:ext cx="37750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**Use &amp; define a variable</a:t>
            </a:r>
          </a:p>
          <a:p>
            <a:pPr eaLnBrk="1" hangingPunct="1"/>
            <a:endParaRPr lang="en-US" b="1" dirty="0">
              <a:latin typeface="Courier New" panose="02070309020205020404" pitchFamily="49" charset="0"/>
            </a:endParaRPr>
          </a:p>
          <a:p>
            <a:pPr eaLnBrk="1" hangingPunct="1"/>
            <a:endParaRPr lang="en-US" b="1" dirty="0" smtClean="0">
              <a:latin typeface="Courier New" panose="02070309020205020404" pitchFamily="49" charset="0"/>
            </a:endParaRPr>
          </a:p>
          <a:p>
            <a:pPr eaLnBrk="1" hangingPunct="1"/>
            <a:endParaRPr lang="en-US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Let’s look as cases for X</a:t>
            </a:r>
            <a:endParaRPr lang="en-US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In this case</a:t>
            </a:r>
          </a:p>
          <a:p>
            <a:pPr eaLnBrk="1" hangingPunct="1"/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Do this</a:t>
            </a: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In this case</a:t>
            </a:r>
          </a:p>
          <a:p>
            <a:pPr eaLnBrk="1" hangingPunct="1"/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Do this</a:t>
            </a: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In this case</a:t>
            </a:r>
          </a:p>
          <a:p>
            <a:pPr eaLnBrk="1" hangingPunct="1"/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Do this</a:t>
            </a: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In every other case</a:t>
            </a:r>
          </a:p>
          <a:p>
            <a:pPr eaLnBrk="1" hangingPunct="1"/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Do this</a:t>
            </a:r>
            <a:endParaRPr lang="en-US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b="1" dirty="0" smtClean="0">
                <a:latin typeface="Courier New" panose="02070309020205020404" pitchFamily="49" charset="0"/>
              </a:rPr>
              <a:t>Done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Select Case Structure</a:t>
            </a:r>
            <a:endParaRPr lang="en-US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2" y="1381411"/>
            <a:ext cx="6077844" cy="471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flipH="1">
            <a:off x="2590800" y="2895600"/>
            <a:ext cx="441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819400" y="3124200"/>
            <a:ext cx="4191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029200" y="3429000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Case – Case Options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6255" y="1421174"/>
            <a:ext cx="510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check if a case is a </a:t>
            </a:r>
            <a:r>
              <a:rPr lang="en-US" sz="3600" b="1" dirty="0"/>
              <a:t>T</a:t>
            </a:r>
            <a:r>
              <a:rPr lang="en-US" sz="3600" b="1" dirty="0" smtClean="0"/>
              <a:t>ext value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38955" y="2514600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sz="3200" dirty="0" smtClean="0">
                <a:solidFill>
                  <a:schemeClr val="tx1"/>
                </a:solidFill>
              </a:rPr>
              <a:t> “Word”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962400"/>
            <a:ext cx="51054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check if a case is a </a:t>
            </a:r>
            <a:r>
              <a:rPr lang="en-US" b="1" dirty="0"/>
              <a:t>n</a:t>
            </a:r>
            <a:r>
              <a:rPr lang="en-US" b="1" dirty="0" smtClean="0"/>
              <a:t>umber</a:t>
            </a:r>
            <a:r>
              <a:rPr lang="en-US" sz="3600" b="1" dirty="0" smtClean="0"/>
              <a:t> Range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33700" y="5055826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sz="3200" dirty="0" smtClean="0">
                <a:solidFill>
                  <a:schemeClr val="tx1"/>
                </a:solidFill>
              </a:rPr>
              <a:t> 1 To 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0800" y="1394549"/>
            <a:ext cx="51054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check if a case is a </a:t>
            </a:r>
            <a:r>
              <a:rPr lang="en-US" sz="3600" b="1" dirty="0" smtClean="0"/>
              <a:t>Number(s)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53500" y="2487975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sz="3200" dirty="0" smtClean="0">
                <a:solidFill>
                  <a:schemeClr val="tx1"/>
                </a:solidFill>
              </a:rPr>
              <a:t> 1, 2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0800" y="3962400"/>
            <a:ext cx="5105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check if a case </a:t>
            </a:r>
            <a:r>
              <a:rPr lang="en-US" sz="3600" b="1" dirty="0" smtClean="0"/>
              <a:t>Compares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53500" y="5055826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sz="3200" dirty="0" smtClean="0">
                <a:solidFill>
                  <a:schemeClr val="tx1"/>
                </a:solidFill>
              </a:rPr>
              <a:t> Is &lt; 100</a:t>
            </a:r>
          </a:p>
        </p:txBody>
      </p:sp>
    </p:spTree>
    <p:extLst>
      <p:ext uri="{BB962C8B-B14F-4D97-AF65-F5344CB8AC3E}">
        <p14:creationId xmlns:p14="http://schemas.microsoft.com/office/powerpoint/2010/main" val="29254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Macro Workbook</a:t>
            </a:r>
            <a:endParaRPr lang="en-US" dirty="0" smtClean="0"/>
          </a:p>
        </p:txBody>
      </p:sp>
      <p:pic>
        <p:nvPicPr>
          <p:cNvPr id="3" name="Picture 2" descr="Record Macr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6001554" cy="4897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76600" y="3352800"/>
            <a:ext cx="5410200" cy="68580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1" y="201614"/>
            <a:ext cx="6843713" cy="600075"/>
          </a:xfrm>
        </p:spPr>
        <p:txBody>
          <a:bodyPr vert="horz" lIns="0" tIns="0" rIns="0" bIns="0" rtlCol="0" anchor="t">
            <a:no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The Add Method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248400" y="3639188"/>
            <a:ext cx="56292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3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Worksheets.</a:t>
            </a:r>
            <a:r>
              <a:rPr lang="en-US" sz="3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165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980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86" y="2752829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1" y="201614"/>
            <a:ext cx="6843713" cy="600075"/>
          </a:xfrm>
        </p:spPr>
        <p:txBody>
          <a:bodyPr vert="horz" lIns="0" tIns="0" rIns="0" bIns="0" rtlCol="0" anchor="t">
            <a:no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/>
              <a:t>The Add Method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525775" y="3645559"/>
            <a:ext cx="56292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Worksheets.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Before:=Worksheets(3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165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980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Book1 - Excel (Product Activation Failed)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91" y="1192699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5" y="260081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999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1" y="201614"/>
            <a:ext cx="6843713" cy="600075"/>
          </a:xfrm>
        </p:spPr>
        <p:txBody>
          <a:bodyPr vert="horz" lIns="0" tIns="0" rIns="0" bIns="0" rtlCol="0" anchor="t">
            <a:no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The Add Method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562725" y="3518179"/>
            <a:ext cx="56292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Worksheets.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After:=Worksheets(1)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165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Book1 - Excel (Product Activation Failed)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8" y="1192699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980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5" y="260081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09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786"/>
            <a:ext cx="2422127" cy="1699076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Copy Method</a:t>
            </a:r>
          </a:p>
        </p:txBody>
      </p:sp>
      <p:pic>
        <p:nvPicPr>
          <p:cNvPr id="2" name="Picture 1" descr="Book1 - Excel (Product Activation Failed)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1" y="1627579"/>
            <a:ext cx="2898857" cy="2033493"/>
          </a:xfrm>
          <a:prstGeom prst="rect">
            <a:avLst/>
          </a:prstGeom>
        </p:spPr>
      </p:pic>
      <p:pic>
        <p:nvPicPr>
          <p:cNvPr id="12" name="Picture 11" descr="Book1 - Excel (Product Activation Failed)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30" y="1627578"/>
            <a:ext cx="2898857" cy="2033493"/>
          </a:xfrm>
          <a:prstGeom prst="rect">
            <a:avLst/>
          </a:prstGeom>
        </p:spPr>
      </p:pic>
      <p:pic>
        <p:nvPicPr>
          <p:cNvPr id="15" name="Picture 14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94786"/>
            <a:ext cx="2422127" cy="1699076"/>
          </a:xfrm>
          <a:prstGeom prst="rect">
            <a:avLst/>
          </a:prstGeo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613523" y="4800600"/>
            <a:ext cx="5791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Worksheets(2).Copy </a:t>
            </a:r>
            <a:r>
              <a:rPr lang="en-US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Before:=Worksheets(4</a:t>
            </a:r>
            <a:r>
              <a:rPr lang="en-US" b="1" kern="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)</a:t>
            </a: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Worksheets(2).Copy </a:t>
            </a:r>
            <a:r>
              <a:rPr lang="en-US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After:=Worksheets(2)</a:t>
            </a:r>
          </a:p>
        </p:txBody>
      </p:sp>
    </p:spTree>
    <p:extLst>
      <p:ext uri="{BB962C8B-B14F-4D97-AF65-F5344CB8AC3E}">
        <p14:creationId xmlns:p14="http://schemas.microsoft.com/office/powerpoint/2010/main" val="33904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1017 0.07662 C 0.12279 0.09398 0.15456 0.10347 0.18789 0.10347 C 0.22591 0.10347 0.25625 0.09398 0.27735 0.07662 L 0.37917 3.33333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Delete Method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0" y="1984844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</a:t>
            </a:r>
            <a:r>
              <a:rPr lang="en-US" sz="2800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(2).Delete</a:t>
            </a:r>
            <a:endParaRPr lang="en-US" sz="2800" dirty="0">
              <a:solidFill>
                <a:schemeClr val="tx1"/>
              </a:solidFill>
              <a:latin typeface="Times New Roman" pitchFamily="16" charset="0"/>
              <a:ea typeface="+mn-ea"/>
              <a:cs typeface="Lucida Sans Unicode" charset="0"/>
            </a:endParaRPr>
          </a:p>
        </p:txBody>
      </p:sp>
      <p:pic>
        <p:nvPicPr>
          <p:cNvPr id="8" name="Picture 7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165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ook1 - Excel (Product Activation Failed)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8751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35" y="2657631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0" y="3131069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DateSerial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0" y="1600200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Range(“A1”).Value = 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DateSerial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(2011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11, 28)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5183"/>
            <a:ext cx="2286000" cy="101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743200" y="3962400"/>
            <a:ext cx="707757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Range(“A1”).Value = 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DateSerial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(2011-1, 11-1, 28-1)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64912"/>
            <a:ext cx="2354942" cy="115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Format Function </a:t>
            </a:r>
            <a:r>
              <a:rPr lang="en-US" sz="2000" dirty="0" smtClean="0"/>
              <a:t>(for Dates)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400" y="838200"/>
            <a:ext cx="859401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Note! This returns a text value, date’s serial number is lost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2900"/>
            <a:ext cx="2238687" cy="1648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" y="3413261"/>
            <a:ext cx="6588988" cy="1180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V="1">
            <a:off x="5991128" y="2743200"/>
            <a:ext cx="1628872" cy="125757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0" y="1388687"/>
            <a:ext cx="3933992" cy="5224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-5981"/>
            <a:ext cx="10972800" cy="1400530"/>
          </a:xfrm>
        </p:spPr>
        <p:txBody>
          <a:bodyPr/>
          <a:lstStyle/>
          <a:p>
            <a:r>
              <a:rPr lang="en-US" dirty="0" smtClean="0"/>
              <a:t>The Format Function </a:t>
            </a:r>
            <a:r>
              <a:rPr lang="en-US" sz="2000" dirty="0" smtClean="0"/>
              <a:t>(for Non-Dates, Main Categories)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29718"/>
            <a:ext cx="2591162" cy="157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9" y="3414618"/>
            <a:ext cx="6067530" cy="108118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91128" y="3657600"/>
            <a:ext cx="1933672" cy="34317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906000" y="1083832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 Number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89" y="2734835"/>
            <a:ext cx="2433526" cy="38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9906000" y="2318156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89" y="1500511"/>
            <a:ext cx="2433526" cy="41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9888415" y="3551130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Currency</a:t>
            </a: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12" y="3962400"/>
            <a:ext cx="2473104" cy="43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9888415" y="4783491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053" y="5181600"/>
            <a:ext cx="2374569" cy="445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Format Option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914400"/>
            <a:ext cx="10524035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Unlike the Format Function, this just changes the formatting of the number;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Maintains the serial number for the date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54610"/>
            <a:ext cx="5022154" cy="75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7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Move Method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438400" y="5257800"/>
            <a:ext cx="8305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Worksheets(2).Move Before:=Worksheets(4)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kern="0" dirty="0">
              <a:solidFill>
                <a:schemeClr val="tx1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Worksheets(2</a:t>
            </a:r>
            <a:r>
              <a:rPr lang="en-US" sz="2400" b="1" kern="0" dirty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rPr>
              <a:t>).Move After:=Worksheets(2)</a:t>
            </a:r>
          </a:p>
        </p:txBody>
      </p:sp>
      <p:pic>
        <p:nvPicPr>
          <p:cNvPr id="11" name="Picture 10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1650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1 - Excel (Product Activation Failed)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1" y="1480107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94549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1 - Excel (Product Activation Failed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61" y="1565664"/>
            <a:ext cx="3505200" cy="245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1273 L 0.1293 0.04328 C 0.15612 0.05 0.19661 0.05393 0.23906 0.05393 C 0.28724 0.05393 0.32591 0.05 0.35273 0.04328 L 0.48216 0.0127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02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Theme1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7815</TotalTime>
  <Words>2421</Words>
  <Application>Microsoft Office PowerPoint</Application>
  <PresentationFormat>Widescreen</PresentationFormat>
  <Paragraphs>639</Paragraphs>
  <Slides>111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4" baseType="lpstr">
      <vt:lpstr>MS Gothic</vt:lpstr>
      <vt:lpstr>Aharoni</vt:lpstr>
      <vt:lpstr>Arial</vt:lpstr>
      <vt:lpstr>Arimo</vt:lpstr>
      <vt:lpstr>Calibri</vt:lpstr>
      <vt:lpstr>Century Gothic</vt:lpstr>
      <vt:lpstr>Courier New</vt:lpstr>
      <vt:lpstr>Lucida Sans Unicode</vt:lpstr>
      <vt:lpstr>Rockwell</vt:lpstr>
      <vt:lpstr>Times New Roman</vt:lpstr>
      <vt:lpstr>Wingdings 3</vt:lpstr>
      <vt:lpstr>Ion</vt:lpstr>
      <vt:lpstr>1_Theme1</vt:lpstr>
      <vt:lpstr>VBA coding for Excel</vt:lpstr>
      <vt:lpstr>PowerPoint Presentation</vt:lpstr>
      <vt:lpstr>Today We’re Going to Cover</vt:lpstr>
      <vt:lpstr>Today We’re Going to Cover</vt:lpstr>
      <vt:lpstr>Object-Oriented Programming</vt:lpstr>
      <vt:lpstr>Macros</vt:lpstr>
      <vt:lpstr>Macro Options</vt:lpstr>
      <vt:lpstr>The Macro Recorder</vt:lpstr>
      <vt:lpstr>Personal Macro Workbook</vt:lpstr>
      <vt:lpstr>Visual Basic Editor</vt:lpstr>
      <vt:lpstr>Modules</vt:lpstr>
      <vt:lpstr>Objects</vt:lpstr>
      <vt:lpstr>Hierarchy of Objects</vt:lpstr>
      <vt:lpstr>Properties</vt:lpstr>
      <vt:lpstr>Methods</vt:lpstr>
      <vt:lpstr>VBA Comments</vt:lpstr>
      <vt:lpstr>“comment out” a block all at once</vt:lpstr>
      <vt:lpstr>Macro Security Settings</vt:lpstr>
      <vt:lpstr>Digital Certificates</vt:lpstr>
      <vt:lpstr>Digital Signatures</vt:lpstr>
      <vt:lpstr>The Debugging Process</vt:lpstr>
      <vt:lpstr>Debugging Tools</vt:lpstr>
      <vt:lpstr>Intellisense Window</vt:lpstr>
      <vt:lpstr>Object Browser</vt:lpstr>
      <vt:lpstr>The Range Object</vt:lpstr>
      <vt:lpstr>Using the Range object</vt:lpstr>
      <vt:lpstr>Different ways to express the same Range</vt:lpstr>
      <vt:lpstr>Color Options in VBA</vt:lpstr>
      <vt:lpstr>Color Options in VBA</vt:lpstr>
      <vt:lpstr>The Selection Object</vt:lpstr>
      <vt:lpstr>The Value Property</vt:lpstr>
      <vt:lpstr>The ActiveSheet Object</vt:lpstr>
      <vt:lpstr>The Name Property</vt:lpstr>
      <vt:lpstr>Concatenation</vt:lpstr>
      <vt:lpstr>The Select Method</vt:lpstr>
      <vt:lpstr>The CurrentRegion Property</vt:lpstr>
      <vt:lpstr>Practice</vt:lpstr>
      <vt:lpstr>Variables</vt:lpstr>
      <vt:lpstr>Different Data Types</vt:lpstr>
      <vt:lpstr>Common Data Types</vt:lpstr>
      <vt:lpstr>Variables</vt:lpstr>
      <vt:lpstr>Stating Variables</vt:lpstr>
      <vt:lpstr>Exercise: Create some Variables</vt:lpstr>
      <vt:lpstr>(Math) Operators</vt:lpstr>
      <vt:lpstr>Loops</vt:lpstr>
      <vt:lpstr>The For Next Loop</vt:lpstr>
      <vt:lpstr>The For Next Loop</vt:lpstr>
      <vt:lpstr>The For Next Loop</vt:lpstr>
      <vt:lpstr>The For Next Loop</vt:lpstr>
      <vt:lpstr>The For Next Loop</vt:lpstr>
      <vt:lpstr>The For Next Loop</vt:lpstr>
      <vt:lpstr>The For Next Loop</vt:lpstr>
      <vt:lpstr>Rehearse For Next Loop</vt:lpstr>
      <vt:lpstr>For Next Loop Answer</vt:lpstr>
      <vt:lpstr>The Do While Loop</vt:lpstr>
      <vt:lpstr>The Do While Loop</vt:lpstr>
      <vt:lpstr>The Do While Loop</vt:lpstr>
      <vt:lpstr>The Do While Loop</vt:lpstr>
      <vt:lpstr>The Do While Loop</vt:lpstr>
      <vt:lpstr>The Do While Loop</vt:lpstr>
      <vt:lpstr>The Do While Loop</vt:lpstr>
      <vt:lpstr>The Do While Loop</vt:lpstr>
      <vt:lpstr>The Count Property</vt:lpstr>
      <vt:lpstr>The Offset Property</vt:lpstr>
      <vt:lpstr>The Offset Property</vt:lpstr>
      <vt:lpstr>The Offset Property</vt:lpstr>
      <vt:lpstr>The Copy Method</vt:lpstr>
      <vt:lpstr>The Paste Method</vt:lpstr>
      <vt:lpstr>The Columns Property</vt:lpstr>
      <vt:lpstr>The AutoFit Method</vt:lpstr>
      <vt:lpstr>The Address Property</vt:lpstr>
      <vt:lpstr>The Call Statement</vt:lpstr>
      <vt:lpstr>The Font Property</vt:lpstr>
      <vt:lpstr>The End Property</vt:lpstr>
      <vt:lpstr>Message Boxes</vt:lpstr>
      <vt:lpstr>MsgBox options</vt:lpstr>
      <vt:lpstr>Input Boxes</vt:lpstr>
      <vt:lpstr>Input Boxes</vt:lpstr>
      <vt:lpstr>Constants</vt:lpstr>
      <vt:lpstr>The Code Continuation Character _</vt:lpstr>
      <vt:lpstr>The vbCrLf Constant</vt:lpstr>
      <vt:lpstr>Decision Structures</vt:lpstr>
      <vt:lpstr>Decision Structures</vt:lpstr>
      <vt:lpstr>Decision Structures</vt:lpstr>
      <vt:lpstr>The IF THEN Structure</vt:lpstr>
      <vt:lpstr>The IF THEN ELSE Structure</vt:lpstr>
      <vt:lpstr>If Then Else Structures can get looong…</vt:lpstr>
      <vt:lpstr>The Select Case Structure</vt:lpstr>
      <vt:lpstr>Select Case – Case Options</vt:lpstr>
      <vt:lpstr>The Add Method</vt:lpstr>
      <vt:lpstr>The Add Method</vt:lpstr>
      <vt:lpstr>The Add Method</vt:lpstr>
      <vt:lpstr>The Copy Method</vt:lpstr>
      <vt:lpstr>The Delete Method</vt:lpstr>
      <vt:lpstr>The DateSerial Function</vt:lpstr>
      <vt:lpstr>The Format Function (for Dates)</vt:lpstr>
      <vt:lpstr>The Format Function (for Non-Dates, Main Categories)</vt:lpstr>
      <vt:lpstr>The Number Format Option</vt:lpstr>
      <vt:lpstr>The Move Method</vt:lpstr>
      <vt:lpstr>The PrintPreview Method</vt:lpstr>
      <vt:lpstr>The PrintOut Method</vt:lpstr>
      <vt:lpstr>User-Defined  Functions</vt:lpstr>
      <vt:lpstr>Arguments</vt:lpstr>
      <vt:lpstr>Declared Range Objects</vt:lpstr>
      <vt:lpstr>The Set Statement</vt:lpstr>
      <vt:lpstr>The Rows Property</vt:lpstr>
      <vt:lpstr>The Formula Property</vt:lpstr>
      <vt:lpstr>The Columns Property</vt:lpstr>
      <vt:lpstr>Format Function possibilities</vt:lpstr>
      <vt:lpstr>Time for a Break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Outline</dc:title>
  <dc:creator>08-02 Student</dc:creator>
  <cp:lastModifiedBy>cara c</cp:lastModifiedBy>
  <cp:revision>162</cp:revision>
  <dcterms:modified xsi:type="dcterms:W3CDTF">2016-07-02T01:25:00Z</dcterms:modified>
</cp:coreProperties>
</file>